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 id="214748368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Young Serif"/>
      <p:regular r:id="rId22"/>
    </p:embeddedFont>
    <p:embeddedFont>
      <p:font typeface="Rubik"/>
      <p:regular r:id="rId23"/>
      <p:bold r:id="rId24"/>
      <p:italic r:id="rId25"/>
      <p:boldItalic r:id="rId26"/>
    </p:embeddedFont>
    <p:embeddedFont>
      <p:font typeface="Rubik SemiBold"/>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YoungSerif-regular.fntdata"/><Relationship Id="rId21" Type="http://schemas.openxmlformats.org/officeDocument/2006/relationships/slide" Target="slides/slide15.xml"/><Relationship Id="rId24" Type="http://schemas.openxmlformats.org/officeDocument/2006/relationships/font" Target="fonts/Rubik-bold.fntdata"/><Relationship Id="rId23" Type="http://schemas.openxmlformats.org/officeDocument/2006/relationships/font" Target="fonts/Rubi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ubik-boldItalic.fntdata"/><Relationship Id="rId25" Type="http://schemas.openxmlformats.org/officeDocument/2006/relationships/font" Target="fonts/Rubik-italic.fntdata"/><Relationship Id="rId28" Type="http://schemas.openxmlformats.org/officeDocument/2006/relationships/font" Target="fonts/RubikSemiBold-bold.fntdata"/><Relationship Id="rId27" Type="http://schemas.openxmlformats.org/officeDocument/2006/relationships/font" Target="fonts/RubikSemiBo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ubikSemiBold-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RubikSemiBold-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a5a425972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a5a425972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a5a425972c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a5a425972c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a5a425972c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a5a425972c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a5a425972c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a5a425972c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a5a425972c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a5a425972c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a5a425972c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a5a425972c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99ee814a8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99ee814a8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a5a425972c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a5a425972c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a5a425972c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a5a425972c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a5a425972c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a5a425972c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a5a425972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a5a425972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a5a425972c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a5a425972c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a5a425972c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a5a425972c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a5a425972c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a5a425972c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a5a425972c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a5a425972c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bg>
      <p:bgPr>
        <a:solidFill>
          <a:schemeClr val="dk2"/>
        </a:solidFill>
      </p:bgPr>
    </p:bg>
    <p:spTree>
      <p:nvGrpSpPr>
        <p:cNvPr id="54" name="Shape 54"/>
        <p:cNvGrpSpPr/>
        <p:nvPr/>
      </p:nvGrpSpPr>
      <p:grpSpPr>
        <a:xfrm>
          <a:off x="0" y="0"/>
          <a:ext cx="0" cy="0"/>
          <a:chOff x="0" y="0"/>
          <a:chExt cx="0" cy="0"/>
        </a:xfrm>
      </p:grpSpPr>
      <p:sp>
        <p:nvSpPr>
          <p:cNvPr id="55" name="Google Shape;55;p14"/>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4"/>
          <p:cNvSpPr/>
          <p:nvPr/>
        </p:nvSpPr>
        <p:spPr>
          <a:xfrm>
            <a:off x="228600" y="228600"/>
            <a:ext cx="8686800" cy="468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accent3"/>
              </a:buClr>
              <a:buSzPts val="1100"/>
              <a:buNone/>
            </a:pPr>
            <a:r>
              <a:t/>
            </a:r>
            <a:endParaRPr sz="5600">
              <a:solidFill>
                <a:schemeClr val="lt2"/>
              </a:solidFill>
              <a:latin typeface="Young Serif"/>
              <a:ea typeface="Young Serif"/>
              <a:cs typeface="Young Serif"/>
              <a:sym typeface="Young Serif"/>
            </a:endParaRPr>
          </a:p>
        </p:txBody>
      </p:sp>
      <p:sp>
        <p:nvSpPr>
          <p:cNvPr id="57" name="Google Shape;57;p14"/>
          <p:cNvSpPr txBox="1"/>
          <p:nvPr>
            <p:ph type="title"/>
          </p:nvPr>
        </p:nvSpPr>
        <p:spPr>
          <a:xfrm>
            <a:off x="1248900" y="1632850"/>
            <a:ext cx="6646200" cy="1588800"/>
          </a:xfrm>
          <a:prstGeom prst="rect">
            <a:avLst/>
          </a:prstGeom>
        </p:spPr>
        <p:txBody>
          <a:bodyPr anchorCtr="0" anchor="ctr" bIns="91425" lIns="91425" spcFirstLastPara="1" rIns="91425" wrap="square" tIns="91425">
            <a:normAutofit/>
          </a:bodyPr>
          <a:lstStyle>
            <a:lvl1pPr lvl="0" algn="ctr">
              <a:lnSpc>
                <a:spcPct val="90000"/>
              </a:lnSpc>
              <a:spcBef>
                <a:spcPts val="0"/>
              </a:spcBef>
              <a:spcAft>
                <a:spcPts val="0"/>
              </a:spcAft>
              <a:buSzPts val="5600"/>
              <a:buNone/>
              <a:defRPr sz="56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58" name="Google Shape;58;p14"/>
          <p:cNvSpPr txBox="1"/>
          <p:nvPr>
            <p:ph idx="1" type="subTitle"/>
          </p:nvPr>
        </p:nvSpPr>
        <p:spPr>
          <a:xfrm>
            <a:off x="2369850" y="3221650"/>
            <a:ext cx="4404300" cy="39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None/>
              <a:defRPr/>
            </a:lvl1pPr>
            <a:lvl2pPr lvl="1" algn="ctr">
              <a:spcBef>
                <a:spcPts val="0"/>
              </a:spcBef>
              <a:spcAft>
                <a:spcPts val="0"/>
              </a:spcAft>
              <a:buSzPts val="2000"/>
              <a:buNone/>
              <a:defRPr/>
            </a:lvl2pPr>
            <a:lvl3pPr lvl="2" algn="ctr">
              <a:spcBef>
                <a:spcPts val="0"/>
              </a:spcBef>
              <a:spcAft>
                <a:spcPts val="0"/>
              </a:spcAft>
              <a:buSzPts val="2000"/>
              <a:buNone/>
              <a:defRPr/>
            </a:lvl3pPr>
            <a:lvl4pPr lvl="3" algn="ctr">
              <a:spcBef>
                <a:spcPts val="0"/>
              </a:spcBef>
              <a:spcAft>
                <a:spcPts val="0"/>
              </a:spcAft>
              <a:buSzPts val="2000"/>
              <a:buNone/>
              <a:defRPr/>
            </a:lvl4pPr>
            <a:lvl5pPr lvl="4" algn="ctr">
              <a:spcBef>
                <a:spcPts val="0"/>
              </a:spcBef>
              <a:spcAft>
                <a:spcPts val="0"/>
              </a:spcAft>
              <a:buSzPts val="2000"/>
              <a:buNone/>
              <a:defRPr/>
            </a:lvl5pPr>
            <a:lvl6pPr lvl="5" algn="ctr">
              <a:spcBef>
                <a:spcPts val="0"/>
              </a:spcBef>
              <a:spcAft>
                <a:spcPts val="0"/>
              </a:spcAft>
              <a:buSzPts val="2000"/>
              <a:buNone/>
              <a:defRPr/>
            </a:lvl6pPr>
            <a:lvl7pPr lvl="6" algn="ctr">
              <a:spcBef>
                <a:spcPts val="0"/>
              </a:spcBef>
              <a:spcAft>
                <a:spcPts val="0"/>
              </a:spcAft>
              <a:buSzPts val="2000"/>
              <a:buNone/>
              <a:defRPr/>
            </a:lvl7pPr>
            <a:lvl8pPr lvl="7" algn="ctr">
              <a:spcBef>
                <a:spcPts val="0"/>
              </a:spcBef>
              <a:spcAft>
                <a:spcPts val="0"/>
              </a:spcAft>
              <a:buSzPts val="2000"/>
              <a:buNone/>
              <a:defRPr/>
            </a:lvl8pPr>
            <a:lvl9pPr lvl="8" algn="ctr">
              <a:spcBef>
                <a:spcPts val="0"/>
              </a:spcBef>
              <a:spcAft>
                <a:spcPts val="0"/>
              </a:spcAft>
              <a:buSzPts val="2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9" name="Shape 59"/>
        <p:cNvGrpSpPr/>
        <p:nvPr/>
      </p:nvGrpSpPr>
      <p:grpSpPr>
        <a:xfrm>
          <a:off x="0" y="0"/>
          <a:ext cx="0" cy="0"/>
          <a:chOff x="0" y="0"/>
          <a:chExt cx="0" cy="0"/>
        </a:xfrm>
      </p:grpSpPr>
      <p:sp>
        <p:nvSpPr>
          <p:cNvPr id="60" name="Google Shape;60;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62" name="Shape 62"/>
        <p:cNvGrpSpPr/>
        <p:nvPr/>
      </p:nvGrpSpPr>
      <p:grpSpPr>
        <a:xfrm>
          <a:off x="0" y="0"/>
          <a:ext cx="0" cy="0"/>
          <a:chOff x="0" y="0"/>
          <a:chExt cx="0" cy="0"/>
        </a:xfrm>
      </p:grpSpPr>
      <p:sp>
        <p:nvSpPr>
          <p:cNvPr id="63" name="Google Shape;63;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64" name="Google Shape;6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66" name="Shape 66"/>
        <p:cNvGrpSpPr/>
        <p:nvPr/>
      </p:nvGrpSpPr>
      <p:grpSpPr>
        <a:xfrm>
          <a:off x="0" y="0"/>
          <a:ext cx="0" cy="0"/>
          <a:chOff x="0" y="0"/>
          <a:chExt cx="0" cy="0"/>
        </a:xfrm>
      </p:grpSpPr>
      <p:sp>
        <p:nvSpPr>
          <p:cNvPr id="67" name="Google Shape;67;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68" name="Google Shape;68;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 name="Google Shape;69;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71" name="Shape 71"/>
        <p:cNvGrpSpPr/>
        <p:nvPr/>
      </p:nvGrpSpPr>
      <p:grpSpPr>
        <a:xfrm>
          <a:off x="0" y="0"/>
          <a:ext cx="0" cy="0"/>
          <a:chOff x="0" y="0"/>
          <a:chExt cx="0" cy="0"/>
        </a:xfrm>
      </p:grpSpPr>
      <p:sp>
        <p:nvSpPr>
          <p:cNvPr id="72" name="Google Shape;72;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78" name="Shape 78"/>
        <p:cNvGrpSpPr/>
        <p:nvPr/>
      </p:nvGrpSpPr>
      <p:grpSpPr>
        <a:xfrm>
          <a:off x="0" y="0"/>
          <a:ext cx="0" cy="0"/>
          <a:chOff x="0" y="0"/>
          <a:chExt cx="0" cy="0"/>
        </a:xfrm>
      </p:grpSpPr>
      <p:sp>
        <p:nvSpPr>
          <p:cNvPr id="79" name="Google Shape;79;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8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4" name="Google Shape;84;p21"/>
          <p:cNvSpPr txBox="1"/>
          <p:nvPr>
            <p:ph idx="1" type="subTitle"/>
          </p:nvPr>
        </p:nvSpPr>
        <p:spPr>
          <a:xfrm>
            <a:off x="265500" y="2803075"/>
            <a:ext cx="4045200" cy="1235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85" name="Google Shape;85;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86" name="Google Shape;8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87" name="Shape 87"/>
        <p:cNvGrpSpPr/>
        <p:nvPr/>
      </p:nvGrpSpPr>
      <p:grpSpPr>
        <a:xfrm>
          <a:off x="0" y="0"/>
          <a:ext cx="0" cy="0"/>
          <a:chOff x="0" y="0"/>
          <a:chExt cx="0" cy="0"/>
        </a:xfrm>
      </p:grpSpPr>
      <p:sp>
        <p:nvSpPr>
          <p:cNvPr id="88" name="Google Shape;88;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50"/>
              <a:buNone/>
              <a:defRPr/>
            </a:lvl1pPr>
          </a:lstStyle>
          <a:p/>
        </p:txBody>
      </p:sp>
      <p:sp>
        <p:nvSpPr>
          <p:cNvPr id="89" name="Google Shape;8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90" name="Shape 90"/>
        <p:cNvGrpSpPr/>
        <p:nvPr/>
      </p:nvGrpSpPr>
      <p:grpSpPr>
        <a:xfrm>
          <a:off x="0" y="0"/>
          <a:ext cx="0" cy="0"/>
          <a:chOff x="0" y="0"/>
          <a:chExt cx="0" cy="0"/>
        </a:xfrm>
      </p:grpSpPr>
      <p:sp>
        <p:nvSpPr>
          <p:cNvPr id="91" name="Google Shape;91;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2" name="Google Shape;92;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14325" lvl="0" marL="457200" algn="ctr">
              <a:spcBef>
                <a:spcPts val="0"/>
              </a:spcBef>
              <a:spcAft>
                <a:spcPts val="0"/>
              </a:spcAft>
              <a:buSzPts val="1350"/>
              <a:buChar char="●"/>
              <a:defRPr/>
            </a:lvl1pPr>
            <a:lvl2pPr indent="-314325" lvl="1" marL="914400" algn="ctr">
              <a:spcBef>
                <a:spcPts val="0"/>
              </a:spcBef>
              <a:spcAft>
                <a:spcPts val="0"/>
              </a:spcAft>
              <a:buSzPts val="1350"/>
              <a:buChar char="○"/>
              <a:defRPr/>
            </a:lvl2pPr>
            <a:lvl3pPr indent="-314325" lvl="2" marL="1371600" algn="ctr">
              <a:spcBef>
                <a:spcPts val="0"/>
              </a:spcBef>
              <a:spcAft>
                <a:spcPts val="0"/>
              </a:spcAft>
              <a:buSzPts val="1350"/>
              <a:buChar char="■"/>
              <a:defRPr/>
            </a:lvl3pPr>
            <a:lvl4pPr indent="-314325" lvl="3" marL="1828800" algn="ctr">
              <a:spcBef>
                <a:spcPts val="0"/>
              </a:spcBef>
              <a:spcAft>
                <a:spcPts val="0"/>
              </a:spcAft>
              <a:buSzPts val="1350"/>
              <a:buChar char="●"/>
              <a:defRPr/>
            </a:lvl4pPr>
            <a:lvl5pPr indent="-314325" lvl="4" marL="2286000" algn="ctr">
              <a:spcBef>
                <a:spcPts val="0"/>
              </a:spcBef>
              <a:spcAft>
                <a:spcPts val="0"/>
              </a:spcAft>
              <a:buSzPts val="1350"/>
              <a:buChar char="○"/>
              <a:defRPr/>
            </a:lvl5pPr>
            <a:lvl6pPr indent="-314325" lvl="5" marL="2743200" algn="ctr">
              <a:spcBef>
                <a:spcPts val="0"/>
              </a:spcBef>
              <a:spcAft>
                <a:spcPts val="0"/>
              </a:spcAft>
              <a:buSzPts val="1350"/>
              <a:buChar char="■"/>
              <a:defRPr/>
            </a:lvl6pPr>
            <a:lvl7pPr indent="-314325" lvl="6" marL="3200400" algn="ctr">
              <a:spcBef>
                <a:spcPts val="0"/>
              </a:spcBef>
              <a:spcAft>
                <a:spcPts val="0"/>
              </a:spcAft>
              <a:buSzPts val="1350"/>
              <a:buChar char="●"/>
              <a:defRPr/>
            </a:lvl7pPr>
            <a:lvl8pPr indent="-314325" lvl="7" marL="3657600" algn="ctr">
              <a:spcBef>
                <a:spcPts val="0"/>
              </a:spcBef>
              <a:spcAft>
                <a:spcPts val="0"/>
              </a:spcAft>
              <a:buSzPts val="1350"/>
              <a:buChar char="○"/>
              <a:defRPr/>
            </a:lvl8pPr>
            <a:lvl9pPr indent="-314325" lvl="8" marL="4114800" algn="ctr">
              <a:spcBef>
                <a:spcPts val="0"/>
              </a:spcBef>
              <a:spcAft>
                <a:spcPts val="0"/>
              </a:spcAft>
              <a:buSzPts val="1350"/>
              <a:buChar char="■"/>
              <a:defRPr/>
            </a:lvl9pPr>
          </a:lstStyle>
          <a:p/>
        </p:txBody>
      </p:sp>
      <p:sp>
        <p:nvSpPr>
          <p:cNvPr id="93" name="Google Shape;9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94" name="Shape 94"/>
        <p:cNvGrpSpPr/>
        <p:nvPr/>
      </p:nvGrpSpPr>
      <p:grpSpPr>
        <a:xfrm>
          <a:off x="0" y="0"/>
          <a:ext cx="0" cy="0"/>
          <a:chOff x="0" y="0"/>
          <a:chExt cx="0" cy="0"/>
        </a:xfrm>
      </p:grpSpPr>
      <p:sp>
        <p:nvSpPr>
          <p:cNvPr id="95" name="Google Shape;95;p24"/>
          <p:cNvSpPr txBox="1"/>
          <p:nvPr>
            <p:ph type="title"/>
          </p:nvPr>
        </p:nvSpPr>
        <p:spPr>
          <a:xfrm>
            <a:off x="677325" y="1832775"/>
            <a:ext cx="3217200" cy="14841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7" name="Google Shape;97;p24"/>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98" name="Google Shape;98;p24"/>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99" name="Google Shape;99;p24"/>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00" name="Google Shape;100;p24"/>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01" name="Google Shape;101;p24"/>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02" name="Google Shape;102;p24"/>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103" name="Shape 103"/>
        <p:cNvGrpSpPr/>
        <p:nvPr/>
      </p:nvGrpSpPr>
      <p:grpSpPr>
        <a:xfrm>
          <a:off x="0" y="0"/>
          <a:ext cx="0" cy="0"/>
          <a:chOff x="0" y="0"/>
          <a:chExt cx="0" cy="0"/>
        </a:xfrm>
      </p:grpSpPr>
      <p:sp>
        <p:nvSpPr>
          <p:cNvPr id="104" name="Google Shape;104;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05" name="Google Shape;105;p25"/>
          <p:cNvSpPr txBox="1"/>
          <p:nvPr>
            <p:ph idx="1" type="body"/>
          </p:nvPr>
        </p:nvSpPr>
        <p:spPr>
          <a:xfrm>
            <a:off x="311700" y="1152475"/>
            <a:ext cx="4473900" cy="34164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06" name="Google Shape;106;p25"/>
          <p:cNvSpPr/>
          <p:nvPr>
            <p:ph idx="2" type="pic"/>
          </p:nvPr>
        </p:nvSpPr>
        <p:spPr>
          <a:xfrm>
            <a:off x="4992024" y="1152775"/>
            <a:ext cx="3840300" cy="3416400"/>
          </a:xfrm>
          <a:prstGeom prst="rect">
            <a:avLst/>
          </a:prstGeom>
          <a:noFill/>
          <a:ln>
            <a:noFill/>
          </a:ln>
        </p:spPr>
      </p:sp>
      <p:sp>
        <p:nvSpPr>
          <p:cNvPr id="107" name="Google Shape;10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108" name="Shape 108"/>
        <p:cNvGrpSpPr/>
        <p:nvPr/>
      </p:nvGrpSpPr>
      <p:grpSpPr>
        <a:xfrm>
          <a:off x="0" y="0"/>
          <a:ext cx="0" cy="0"/>
          <a:chOff x="0" y="0"/>
          <a:chExt cx="0" cy="0"/>
        </a:xfrm>
      </p:grpSpPr>
      <p:sp>
        <p:nvSpPr>
          <p:cNvPr id="109" name="Google Shape;10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6"/>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11" name="Google Shape;111;p26"/>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12" name="Google Shape;112;p26"/>
          <p:cNvSpPr txBox="1"/>
          <p:nvPr>
            <p:ph idx="2" type="body"/>
          </p:nvPr>
        </p:nvSpPr>
        <p:spPr>
          <a:xfrm>
            <a:off x="5048000" y="2237788"/>
            <a:ext cx="3619800" cy="23736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13" name="Google Shape;113;p26"/>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14" name="Google Shape;114;p26"/>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115" name="Shape 115"/>
        <p:cNvGrpSpPr/>
        <p:nvPr/>
      </p:nvGrpSpPr>
      <p:grpSpPr>
        <a:xfrm>
          <a:off x="0" y="0"/>
          <a:ext cx="0" cy="0"/>
          <a:chOff x="0" y="0"/>
          <a:chExt cx="0" cy="0"/>
        </a:xfrm>
      </p:grpSpPr>
      <p:sp>
        <p:nvSpPr>
          <p:cNvPr id="116" name="Google Shape;11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27"/>
          <p:cNvSpPr txBox="1"/>
          <p:nvPr>
            <p:ph idx="1" type="body"/>
          </p:nvPr>
        </p:nvSpPr>
        <p:spPr>
          <a:xfrm>
            <a:off x="483175" y="2417500"/>
            <a:ext cx="2455500" cy="23736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18" name="Google Shape;118;p27"/>
          <p:cNvSpPr txBox="1"/>
          <p:nvPr>
            <p:ph idx="2" type="body"/>
          </p:nvPr>
        </p:nvSpPr>
        <p:spPr>
          <a:xfrm>
            <a:off x="3347725" y="2417500"/>
            <a:ext cx="2455500" cy="23736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19" name="Google Shape;119;p27"/>
          <p:cNvSpPr txBox="1"/>
          <p:nvPr>
            <p:ph idx="3" type="body"/>
          </p:nvPr>
        </p:nvSpPr>
        <p:spPr>
          <a:xfrm>
            <a:off x="6212275" y="2417500"/>
            <a:ext cx="2455500" cy="23736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20" name="Google Shape;120;p27"/>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21" name="Google Shape;121;p27"/>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22" name="Google Shape;122;p27"/>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23" name="Google Shape;123;p27"/>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124" name="Shape 124"/>
        <p:cNvGrpSpPr/>
        <p:nvPr/>
      </p:nvGrpSpPr>
      <p:grpSpPr>
        <a:xfrm>
          <a:off x="0" y="0"/>
          <a:ext cx="0" cy="0"/>
          <a:chOff x="0" y="0"/>
          <a:chExt cx="0" cy="0"/>
        </a:xfrm>
      </p:grpSpPr>
      <p:sp>
        <p:nvSpPr>
          <p:cNvPr id="125" name="Google Shape;125;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28"/>
          <p:cNvSpPr txBox="1"/>
          <p:nvPr>
            <p:ph idx="1" type="body"/>
          </p:nvPr>
        </p:nvSpPr>
        <p:spPr>
          <a:xfrm>
            <a:off x="366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27" name="Google Shape;127;p28"/>
          <p:cNvSpPr txBox="1"/>
          <p:nvPr>
            <p:ph idx="2" type="body"/>
          </p:nvPr>
        </p:nvSpPr>
        <p:spPr>
          <a:xfrm>
            <a:off x="4938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28" name="Google Shape;128;p28"/>
          <p:cNvSpPr txBox="1"/>
          <p:nvPr>
            <p:ph idx="3" type="body"/>
          </p:nvPr>
        </p:nvSpPr>
        <p:spPr>
          <a:xfrm>
            <a:off x="366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29" name="Google Shape;129;p28"/>
          <p:cNvSpPr txBox="1"/>
          <p:nvPr>
            <p:ph idx="4" type="body"/>
          </p:nvPr>
        </p:nvSpPr>
        <p:spPr>
          <a:xfrm>
            <a:off x="4938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30" name="Google Shape;130;p28"/>
          <p:cNvSpPr txBox="1"/>
          <p:nvPr>
            <p:ph type="title"/>
          </p:nvPr>
        </p:nvSpPr>
        <p:spPr>
          <a:xfrm>
            <a:off x="366750"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31" name="Google Shape;131;p28"/>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32" name="Google Shape;132;p28"/>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33" name="Google Shape;133;p28"/>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34" name="Google Shape;134;p28"/>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135" name="Shape 135"/>
        <p:cNvGrpSpPr/>
        <p:nvPr/>
      </p:nvGrpSpPr>
      <p:grpSpPr>
        <a:xfrm>
          <a:off x="0" y="0"/>
          <a:ext cx="0" cy="0"/>
          <a:chOff x="0" y="0"/>
          <a:chExt cx="0" cy="0"/>
        </a:xfrm>
      </p:grpSpPr>
      <p:sp>
        <p:nvSpPr>
          <p:cNvPr id="136" name="Google Shape;136;p29"/>
          <p:cNvSpPr txBox="1"/>
          <p:nvPr>
            <p:ph idx="1" type="body"/>
          </p:nvPr>
        </p:nvSpPr>
        <p:spPr>
          <a:xfrm>
            <a:off x="311700"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7" name="Google Shape;137;p29"/>
          <p:cNvSpPr/>
          <p:nvPr>
            <p:ph idx="2" type="pic"/>
          </p:nvPr>
        </p:nvSpPr>
        <p:spPr>
          <a:xfrm>
            <a:off x="4804825" y="1133300"/>
            <a:ext cx="4027500" cy="2392800"/>
          </a:xfrm>
          <a:prstGeom prst="rect">
            <a:avLst/>
          </a:prstGeom>
          <a:noFill/>
          <a:ln>
            <a:noFill/>
          </a:ln>
        </p:spPr>
      </p:sp>
      <p:sp>
        <p:nvSpPr>
          <p:cNvPr id="138" name="Google Shape;138;p29"/>
          <p:cNvSpPr/>
          <p:nvPr>
            <p:ph idx="3" type="pic"/>
          </p:nvPr>
        </p:nvSpPr>
        <p:spPr>
          <a:xfrm>
            <a:off x="311725" y="1133300"/>
            <a:ext cx="4027500" cy="2392800"/>
          </a:xfrm>
          <a:prstGeom prst="rect">
            <a:avLst/>
          </a:prstGeom>
          <a:noFill/>
          <a:ln>
            <a:noFill/>
          </a:ln>
        </p:spPr>
      </p:sp>
      <p:sp>
        <p:nvSpPr>
          <p:cNvPr id="139" name="Google Shape;139;p29"/>
          <p:cNvSpPr txBox="1"/>
          <p:nvPr>
            <p:ph idx="4" type="body"/>
          </p:nvPr>
        </p:nvSpPr>
        <p:spPr>
          <a:xfrm>
            <a:off x="4804825"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0" name="Google Shape;140;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42" name="Google Shape;142;p2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43" name="Google Shape;143;p2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44" name="Shape 144"/>
        <p:cNvGrpSpPr/>
        <p:nvPr/>
      </p:nvGrpSpPr>
      <p:grpSpPr>
        <a:xfrm>
          <a:off x="0" y="0"/>
          <a:ext cx="0" cy="0"/>
          <a:chOff x="0" y="0"/>
          <a:chExt cx="0" cy="0"/>
        </a:xfrm>
      </p:grpSpPr>
      <p:sp>
        <p:nvSpPr>
          <p:cNvPr id="145" name="Google Shape;145;p30"/>
          <p:cNvSpPr txBox="1"/>
          <p:nvPr>
            <p:ph idx="1" type="body"/>
          </p:nvPr>
        </p:nvSpPr>
        <p:spPr>
          <a:xfrm>
            <a:off x="31170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6" name="Google Shape;146;p30"/>
          <p:cNvSpPr/>
          <p:nvPr>
            <p:ph idx="2" type="pic"/>
          </p:nvPr>
        </p:nvSpPr>
        <p:spPr>
          <a:xfrm>
            <a:off x="6205225" y="1128325"/>
            <a:ext cx="2627100" cy="2273100"/>
          </a:xfrm>
          <a:prstGeom prst="rect">
            <a:avLst/>
          </a:prstGeom>
          <a:noFill/>
          <a:ln>
            <a:noFill/>
          </a:ln>
        </p:spPr>
      </p:sp>
      <p:sp>
        <p:nvSpPr>
          <p:cNvPr id="147" name="Google Shape;147;p30"/>
          <p:cNvSpPr/>
          <p:nvPr>
            <p:ph idx="3" type="pic"/>
          </p:nvPr>
        </p:nvSpPr>
        <p:spPr>
          <a:xfrm>
            <a:off x="311725" y="1128325"/>
            <a:ext cx="2627100" cy="2273100"/>
          </a:xfrm>
          <a:prstGeom prst="rect">
            <a:avLst/>
          </a:prstGeom>
          <a:noFill/>
          <a:ln>
            <a:noFill/>
          </a:ln>
        </p:spPr>
      </p:sp>
      <p:sp>
        <p:nvSpPr>
          <p:cNvPr id="148" name="Google Shape;148;p30"/>
          <p:cNvSpPr txBox="1"/>
          <p:nvPr>
            <p:ph idx="4" type="body"/>
          </p:nvPr>
        </p:nvSpPr>
        <p:spPr>
          <a:xfrm>
            <a:off x="6205225"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9" name="Google Shape;149;p30"/>
          <p:cNvSpPr/>
          <p:nvPr>
            <p:ph idx="5" type="pic"/>
          </p:nvPr>
        </p:nvSpPr>
        <p:spPr>
          <a:xfrm>
            <a:off x="3255250" y="1128325"/>
            <a:ext cx="2627100" cy="2273100"/>
          </a:xfrm>
          <a:prstGeom prst="rect">
            <a:avLst/>
          </a:prstGeom>
          <a:noFill/>
          <a:ln>
            <a:noFill/>
          </a:ln>
        </p:spPr>
      </p:sp>
      <p:sp>
        <p:nvSpPr>
          <p:cNvPr id="150" name="Google Shape;150;p30"/>
          <p:cNvSpPr txBox="1"/>
          <p:nvPr>
            <p:ph idx="6" type="body"/>
          </p:nvPr>
        </p:nvSpPr>
        <p:spPr>
          <a:xfrm>
            <a:off x="325525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1" name="Google Shape;151;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52" name="Google Shape;152;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53" name="Google Shape;153;p3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54" name="Google Shape;154;p3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55" name="Google Shape;155;p3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56" name="Shape 156"/>
        <p:cNvGrpSpPr/>
        <p:nvPr/>
      </p:nvGrpSpPr>
      <p:grpSpPr>
        <a:xfrm>
          <a:off x="0" y="0"/>
          <a:ext cx="0" cy="0"/>
          <a:chOff x="0" y="0"/>
          <a:chExt cx="0" cy="0"/>
        </a:xfrm>
      </p:grpSpPr>
      <p:sp>
        <p:nvSpPr>
          <p:cNvPr id="157" name="Google Shape;157;p31"/>
          <p:cNvSpPr/>
          <p:nvPr>
            <p:ph idx="2" type="pic"/>
          </p:nvPr>
        </p:nvSpPr>
        <p:spPr>
          <a:xfrm>
            <a:off x="311700" y="445025"/>
            <a:ext cx="8520600" cy="4218300"/>
          </a:xfrm>
          <a:prstGeom prst="rect">
            <a:avLst/>
          </a:prstGeom>
          <a:noFill/>
          <a:ln>
            <a:noFill/>
          </a:ln>
        </p:spPr>
      </p:sp>
      <p:sp>
        <p:nvSpPr>
          <p:cNvPr id="158" name="Google Shape;15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59" name="Shape 159"/>
        <p:cNvGrpSpPr/>
        <p:nvPr/>
      </p:nvGrpSpPr>
      <p:grpSpPr>
        <a:xfrm>
          <a:off x="0" y="0"/>
          <a:ext cx="0" cy="0"/>
          <a:chOff x="0" y="0"/>
          <a:chExt cx="0" cy="0"/>
        </a:xfrm>
      </p:grpSpPr>
      <p:sp>
        <p:nvSpPr>
          <p:cNvPr id="160" name="Google Shape;16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1" name="Google Shape;161;p32"/>
          <p:cNvSpPr/>
          <p:nvPr>
            <p:ph idx="2" type="pic"/>
          </p:nvPr>
        </p:nvSpPr>
        <p:spPr>
          <a:xfrm>
            <a:off x="3389600" y="118913"/>
            <a:ext cx="1643700" cy="1535100"/>
          </a:xfrm>
          <a:prstGeom prst="rect">
            <a:avLst/>
          </a:prstGeom>
          <a:noFill/>
          <a:ln>
            <a:noFill/>
          </a:ln>
        </p:spPr>
      </p:sp>
      <p:sp>
        <p:nvSpPr>
          <p:cNvPr id="162" name="Google Shape;162;p32"/>
          <p:cNvSpPr/>
          <p:nvPr>
            <p:ph idx="3" type="pic"/>
          </p:nvPr>
        </p:nvSpPr>
        <p:spPr>
          <a:xfrm>
            <a:off x="5195935" y="118913"/>
            <a:ext cx="1643700" cy="1535100"/>
          </a:xfrm>
          <a:prstGeom prst="rect">
            <a:avLst/>
          </a:prstGeom>
          <a:noFill/>
          <a:ln>
            <a:noFill/>
          </a:ln>
        </p:spPr>
      </p:sp>
      <p:sp>
        <p:nvSpPr>
          <p:cNvPr id="163" name="Google Shape;163;p32"/>
          <p:cNvSpPr/>
          <p:nvPr>
            <p:ph idx="4" type="pic"/>
          </p:nvPr>
        </p:nvSpPr>
        <p:spPr>
          <a:xfrm>
            <a:off x="7002270" y="118913"/>
            <a:ext cx="1643700" cy="1535100"/>
          </a:xfrm>
          <a:prstGeom prst="rect">
            <a:avLst/>
          </a:prstGeom>
          <a:noFill/>
          <a:ln>
            <a:noFill/>
          </a:ln>
        </p:spPr>
      </p:sp>
      <p:sp>
        <p:nvSpPr>
          <p:cNvPr id="164" name="Google Shape;164;p32"/>
          <p:cNvSpPr/>
          <p:nvPr>
            <p:ph idx="5" type="pic"/>
          </p:nvPr>
        </p:nvSpPr>
        <p:spPr>
          <a:xfrm>
            <a:off x="3389588" y="1804212"/>
            <a:ext cx="1643700" cy="1535100"/>
          </a:xfrm>
          <a:prstGeom prst="rect">
            <a:avLst/>
          </a:prstGeom>
          <a:noFill/>
          <a:ln>
            <a:noFill/>
          </a:ln>
        </p:spPr>
      </p:sp>
      <p:sp>
        <p:nvSpPr>
          <p:cNvPr id="165" name="Google Shape;165;p32"/>
          <p:cNvSpPr/>
          <p:nvPr>
            <p:ph idx="6" type="pic"/>
          </p:nvPr>
        </p:nvSpPr>
        <p:spPr>
          <a:xfrm>
            <a:off x="5195922" y="1804212"/>
            <a:ext cx="1643700" cy="1535100"/>
          </a:xfrm>
          <a:prstGeom prst="rect">
            <a:avLst/>
          </a:prstGeom>
          <a:noFill/>
          <a:ln>
            <a:noFill/>
          </a:ln>
        </p:spPr>
      </p:sp>
      <p:sp>
        <p:nvSpPr>
          <p:cNvPr id="166" name="Google Shape;166;p32"/>
          <p:cNvSpPr/>
          <p:nvPr>
            <p:ph idx="7" type="pic"/>
          </p:nvPr>
        </p:nvSpPr>
        <p:spPr>
          <a:xfrm>
            <a:off x="7002257" y="1804212"/>
            <a:ext cx="1643700" cy="1535100"/>
          </a:xfrm>
          <a:prstGeom prst="rect">
            <a:avLst/>
          </a:prstGeom>
          <a:noFill/>
          <a:ln>
            <a:noFill/>
          </a:ln>
        </p:spPr>
      </p:sp>
      <p:sp>
        <p:nvSpPr>
          <p:cNvPr id="167" name="Google Shape;167;p3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68" name="Google Shape;168;p32"/>
          <p:cNvSpPr/>
          <p:nvPr>
            <p:ph idx="8" type="pic"/>
          </p:nvPr>
        </p:nvSpPr>
        <p:spPr>
          <a:xfrm>
            <a:off x="3389588" y="3489487"/>
            <a:ext cx="1643700" cy="1535100"/>
          </a:xfrm>
          <a:prstGeom prst="rect">
            <a:avLst/>
          </a:prstGeom>
          <a:noFill/>
          <a:ln>
            <a:noFill/>
          </a:ln>
        </p:spPr>
      </p:sp>
      <p:sp>
        <p:nvSpPr>
          <p:cNvPr id="169" name="Google Shape;169;p32"/>
          <p:cNvSpPr/>
          <p:nvPr>
            <p:ph idx="9" type="pic"/>
          </p:nvPr>
        </p:nvSpPr>
        <p:spPr>
          <a:xfrm>
            <a:off x="5195922" y="3489487"/>
            <a:ext cx="1643700" cy="1535100"/>
          </a:xfrm>
          <a:prstGeom prst="rect">
            <a:avLst/>
          </a:prstGeom>
          <a:noFill/>
          <a:ln>
            <a:noFill/>
          </a:ln>
        </p:spPr>
      </p:sp>
      <p:sp>
        <p:nvSpPr>
          <p:cNvPr id="170" name="Google Shape;170;p3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type="tx">
  <p:cSld name="TITLE_AND_BODY">
    <p:bg>
      <p:bgPr>
        <a:solidFill>
          <a:schemeClr val="lt1"/>
        </a:solidFill>
      </p:bgPr>
    </p:bg>
    <p:spTree>
      <p:nvGrpSpPr>
        <p:cNvPr id="171" name="Shape 171"/>
        <p:cNvGrpSpPr/>
        <p:nvPr/>
      </p:nvGrpSpPr>
      <p:grpSpPr>
        <a:xfrm>
          <a:off x="0" y="0"/>
          <a:ext cx="0" cy="0"/>
          <a:chOff x="0" y="0"/>
          <a:chExt cx="0" cy="0"/>
        </a:xfrm>
      </p:grpSpPr>
      <p:sp>
        <p:nvSpPr>
          <p:cNvPr id="172" name="Google Shape;172;p33"/>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3" name="Google Shape;173;p33"/>
          <p:cNvSpPr/>
          <p:nvPr>
            <p:ph idx="2" type="pic"/>
          </p:nvPr>
        </p:nvSpPr>
        <p:spPr>
          <a:xfrm>
            <a:off x="228600" y="1322475"/>
            <a:ext cx="8686800" cy="3592500"/>
          </a:xfrm>
          <a:prstGeom prst="rect">
            <a:avLst/>
          </a:prstGeom>
          <a:noFill/>
          <a:ln>
            <a:noFill/>
          </a:ln>
        </p:spPr>
      </p:sp>
      <p:sp>
        <p:nvSpPr>
          <p:cNvPr id="174" name="Google Shape;174;p33"/>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Rubik"/>
              <a:ea typeface="Rubik"/>
              <a:cs typeface="Rubik"/>
              <a:sym typeface="Rubik"/>
            </a:endParaRPr>
          </a:p>
        </p:txBody>
      </p:sp>
      <p:sp>
        <p:nvSpPr>
          <p:cNvPr id="175" name="Google Shape;175;p33"/>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and two columns" type="twoColTx">
  <p:cSld name="TITLE_AND_TWO_COLUMNS">
    <p:bg>
      <p:bgPr>
        <a:solidFill>
          <a:schemeClr val="lt1"/>
        </a:solidFill>
      </p:bgPr>
    </p:bg>
    <p:spTree>
      <p:nvGrpSpPr>
        <p:cNvPr id="176" name="Shape 176"/>
        <p:cNvGrpSpPr/>
        <p:nvPr/>
      </p:nvGrpSpPr>
      <p:grpSpPr>
        <a:xfrm>
          <a:off x="0" y="0"/>
          <a:ext cx="0" cy="0"/>
          <a:chOff x="0" y="0"/>
          <a:chExt cx="0" cy="0"/>
        </a:xfrm>
      </p:grpSpPr>
      <p:sp>
        <p:nvSpPr>
          <p:cNvPr id="177" name="Google Shape;177;p34"/>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78" name="Google Shape;178;p34"/>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179" name="Google Shape;179;p34"/>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180" name="Google Shape;180;p34"/>
          <p:cNvSpPr/>
          <p:nvPr/>
        </p:nvSpPr>
        <p:spPr>
          <a:xfrm>
            <a:off x="228600" y="1092900"/>
            <a:ext cx="8686800" cy="44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chemeClr val="dk1"/>
              </a:solidFill>
              <a:latin typeface="Young Serif"/>
              <a:ea typeface="Young Serif"/>
              <a:cs typeface="Young Serif"/>
              <a:sym typeface="Young Serif"/>
            </a:endParaRPr>
          </a:p>
        </p:txBody>
      </p:sp>
      <p:sp>
        <p:nvSpPr>
          <p:cNvPr id="181" name="Google Shape;181;p34"/>
          <p:cNvSpPr/>
          <p:nvPr/>
        </p:nvSpPr>
        <p:spPr>
          <a:xfrm>
            <a:off x="227150" y="1762300"/>
            <a:ext cx="4229700" cy="315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1200"/>
              </a:spcAft>
              <a:buSzPts val="1100"/>
              <a:buNone/>
            </a:pPr>
            <a:r>
              <a:t/>
            </a:r>
            <a:endParaRPr>
              <a:latin typeface="Rubik SemiBold"/>
              <a:ea typeface="Rubik SemiBold"/>
              <a:cs typeface="Rubik SemiBold"/>
              <a:sym typeface="Rubik SemiBold"/>
            </a:endParaRPr>
          </a:p>
        </p:txBody>
      </p:sp>
      <p:sp>
        <p:nvSpPr>
          <p:cNvPr id="182" name="Google Shape;182;p34"/>
          <p:cNvSpPr txBox="1"/>
          <p:nvPr>
            <p:ph idx="1" type="body"/>
          </p:nvPr>
        </p:nvSpPr>
        <p:spPr>
          <a:xfrm>
            <a:off x="688450" y="2146900"/>
            <a:ext cx="3309900" cy="2383200"/>
          </a:xfrm>
          <a:prstGeom prst="rect">
            <a:avLst/>
          </a:prstGeom>
        </p:spPr>
        <p:txBody>
          <a:bodyPr anchorCtr="0" anchor="ctr" bIns="91425" lIns="91425" spcFirstLastPara="1" rIns="91425" wrap="square" tIns="91425">
            <a:normAutofit/>
          </a:bodyPr>
          <a:lstStyle>
            <a:lvl1pPr indent="-317500" lvl="0" marL="457200" algn="ctr">
              <a:lnSpc>
                <a:spcPct val="100000"/>
              </a:lnSpc>
              <a:spcBef>
                <a:spcPts val="0"/>
              </a:spcBef>
              <a:spcAft>
                <a:spcPts val="0"/>
              </a:spcAft>
              <a:buClr>
                <a:schemeClr val="lt2"/>
              </a:buClr>
              <a:buSzPts val="1400"/>
              <a:buChar char="●"/>
              <a:defRPr b="1" sz="1400">
                <a:solidFill>
                  <a:schemeClr val="lt2"/>
                </a:solidFill>
              </a:defRPr>
            </a:lvl1pPr>
            <a:lvl2pPr indent="-317500" lvl="1" marL="914400" algn="ctr">
              <a:lnSpc>
                <a:spcPct val="100000"/>
              </a:lnSpc>
              <a:spcBef>
                <a:spcPts val="0"/>
              </a:spcBef>
              <a:spcAft>
                <a:spcPts val="0"/>
              </a:spcAft>
              <a:buClr>
                <a:schemeClr val="lt2"/>
              </a:buClr>
              <a:buSzPts val="1400"/>
              <a:buChar char="○"/>
              <a:defRPr b="1" sz="1400">
                <a:solidFill>
                  <a:schemeClr val="lt2"/>
                </a:solidFill>
              </a:defRPr>
            </a:lvl2pPr>
            <a:lvl3pPr indent="-317500" lvl="2" marL="1371600" algn="ctr">
              <a:lnSpc>
                <a:spcPct val="100000"/>
              </a:lnSpc>
              <a:spcBef>
                <a:spcPts val="0"/>
              </a:spcBef>
              <a:spcAft>
                <a:spcPts val="0"/>
              </a:spcAft>
              <a:buClr>
                <a:schemeClr val="lt2"/>
              </a:buClr>
              <a:buSzPts val="1400"/>
              <a:buChar char="■"/>
              <a:defRPr b="1" sz="1400">
                <a:solidFill>
                  <a:schemeClr val="lt2"/>
                </a:solidFill>
              </a:defRPr>
            </a:lvl3pPr>
            <a:lvl4pPr indent="-317500" lvl="3" marL="1828800" algn="ctr">
              <a:lnSpc>
                <a:spcPct val="100000"/>
              </a:lnSpc>
              <a:spcBef>
                <a:spcPts val="0"/>
              </a:spcBef>
              <a:spcAft>
                <a:spcPts val="0"/>
              </a:spcAft>
              <a:buClr>
                <a:schemeClr val="lt2"/>
              </a:buClr>
              <a:buSzPts val="1400"/>
              <a:buChar char="●"/>
              <a:defRPr b="1" sz="1400">
                <a:solidFill>
                  <a:schemeClr val="lt2"/>
                </a:solidFill>
              </a:defRPr>
            </a:lvl4pPr>
            <a:lvl5pPr indent="-317500" lvl="4" marL="2286000" algn="ctr">
              <a:lnSpc>
                <a:spcPct val="100000"/>
              </a:lnSpc>
              <a:spcBef>
                <a:spcPts val="0"/>
              </a:spcBef>
              <a:spcAft>
                <a:spcPts val="0"/>
              </a:spcAft>
              <a:buClr>
                <a:schemeClr val="lt2"/>
              </a:buClr>
              <a:buSzPts val="1400"/>
              <a:buChar char="○"/>
              <a:defRPr b="1" sz="1400">
                <a:solidFill>
                  <a:schemeClr val="lt2"/>
                </a:solidFill>
              </a:defRPr>
            </a:lvl5pPr>
            <a:lvl6pPr indent="-317500" lvl="5" marL="2743200" algn="ctr">
              <a:lnSpc>
                <a:spcPct val="100000"/>
              </a:lnSpc>
              <a:spcBef>
                <a:spcPts val="0"/>
              </a:spcBef>
              <a:spcAft>
                <a:spcPts val="0"/>
              </a:spcAft>
              <a:buClr>
                <a:schemeClr val="lt2"/>
              </a:buClr>
              <a:buSzPts val="1400"/>
              <a:buChar char="■"/>
              <a:defRPr b="1" sz="1400">
                <a:solidFill>
                  <a:schemeClr val="lt2"/>
                </a:solidFill>
              </a:defRPr>
            </a:lvl6pPr>
            <a:lvl7pPr indent="-317500" lvl="6" marL="3200400" algn="ctr">
              <a:lnSpc>
                <a:spcPct val="100000"/>
              </a:lnSpc>
              <a:spcBef>
                <a:spcPts val="0"/>
              </a:spcBef>
              <a:spcAft>
                <a:spcPts val="0"/>
              </a:spcAft>
              <a:buClr>
                <a:schemeClr val="lt2"/>
              </a:buClr>
              <a:buSzPts val="1400"/>
              <a:buChar char="●"/>
              <a:defRPr b="1" sz="1400">
                <a:solidFill>
                  <a:schemeClr val="lt2"/>
                </a:solidFill>
              </a:defRPr>
            </a:lvl7pPr>
            <a:lvl8pPr indent="-317500" lvl="7" marL="3657600" algn="ctr">
              <a:lnSpc>
                <a:spcPct val="100000"/>
              </a:lnSpc>
              <a:spcBef>
                <a:spcPts val="0"/>
              </a:spcBef>
              <a:spcAft>
                <a:spcPts val="0"/>
              </a:spcAft>
              <a:buClr>
                <a:schemeClr val="lt2"/>
              </a:buClr>
              <a:buSzPts val="1400"/>
              <a:buChar char="○"/>
              <a:defRPr b="1" sz="1400">
                <a:solidFill>
                  <a:schemeClr val="lt2"/>
                </a:solidFill>
              </a:defRPr>
            </a:lvl8pPr>
            <a:lvl9pPr indent="-317500" lvl="8" marL="4114800" algn="ctr">
              <a:lnSpc>
                <a:spcPct val="100000"/>
              </a:lnSpc>
              <a:spcBef>
                <a:spcPts val="0"/>
              </a:spcBef>
              <a:spcAft>
                <a:spcPts val="0"/>
              </a:spcAft>
              <a:buClr>
                <a:schemeClr val="lt2"/>
              </a:buClr>
              <a:buSzPts val="1400"/>
              <a:buChar char="■"/>
              <a:defRPr b="1" sz="1400">
                <a:solidFill>
                  <a:schemeClr val="lt2"/>
                </a:solidFill>
              </a:defRPr>
            </a:lvl9pPr>
          </a:lstStyle>
          <a:p/>
        </p:txBody>
      </p:sp>
      <p:sp>
        <p:nvSpPr>
          <p:cNvPr id="183" name="Google Shape;183;p34"/>
          <p:cNvSpPr/>
          <p:nvPr/>
        </p:nvSpPr>
        <p:spPr>
          <a:xfrm>
            <a:off x="4685575" y="1762300"/>
            <a:ext cx="4229700" cy="315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1200"/>
              </a:spcAft>
              <a:buSzPts val="1100"/>
              <a:buNone/>
            </a:pPr>
            <a:r>
              <a:t/>
            </a:r>
            <a:endParaRPr>
              <a:latin typeface="Rubik SemiBold"/>
              <a:ea typeface="Rubik SemiBold"/>
              <a:cs typeface="Rubik SemiBold"/>
              <a:sym typeface="Rubik SemiBold"/>
            </a:endParaRPr>
          </a:p>
        </p:txBody>
      </p:sp>
      <p:sp>
        <p:nvSpPr>
          <p:cNvPr id="184" name="Google Shape;184;p34"/>
          <p:cNvSpPr txBox="1"/>
          <p:nvPr>
            <p:ph idx="2" type="body"/>
          </p:nvPr>
        </p:nvSpPr>
        <p:spPr>
          <a:xfrm>
            <a:off x="5146875" y="2146900"/>
            <a:ext cx="3309900" cy="2383200"/>
          </a:xfrm>
          <a:prstGeom prst="rect">
            <a:avLst/>
          </a:prstGeom>
        </p:spPr>
        <p:txBody>
          <a:bodyPr anchorCtr="0" anchor="ctr" bIns="91425" lIns="91425" spcFirstLastPara="1" rIns="91425" wrap="square" tIns="91425">
            <a:normAutofit/>
          </a:bodyPr>
          <a:lstStyle>
            <a:lvl1pPr indent="-317500" lvl="0" marL="457200" algn="ctr">
              <a:lnSpc>
                <a:spcPct val="100000"/>
              </a:lnSpc>
              <a:spcBef>
                <a:spcPts val="0"/>
              </a:spcBef>
              <a:spcAft>
                <a:spcPts val="0"/>
              </a:spcAft>
              <a:buClr>
                <a:schemeClr val="lt2"/>
              </a:buClr>
              <a:buSzPts val="1400"/>
              <a:buChar char="●"/>
              <a:defRPr b="1" sz="1400">
                <a:solidFill>
                  <a:schemeClr val="lt2"/>
                </a:solidFill>
              </a:defRPr>
            </a:lvl1pPr>
            <a:lvl2pPr indent="-317500" lvl="1" marL="914400" algn="ctr">
              <a:lnSpc>
                <a:spcPct val="100000"/>
              </a:lnSpc>
              <a:spcBef>
                <a:spcPts val="0"/>
              </a:spcBef>
              <a:spcAft>
                <a:spcPts val="0"/>
              </a:spcAft>
              <a:buClr>
                <a:schemeClr val="lt2"/>
              </a:buClr>
              <a:buSzPts val="1400"/>
              <a:buChar char="○"/>
              <a:defRPr b="1" sz="1400">
                <a:solidFill>
                  <a:schemeClr val="lt2"/>
                </a:solidFill>
              </a:defRPr>
            </a:lvl2pPr>
            <a:lvl3pPr indent="-317500" lvl="2" marL="1371600" algn="ctr">
              <a:lnSpc>
                <a:spcPct val="100000"/>
              </a:lnSpc>
              <a:spcBef>
                <a:spcPts val="0"/>
              </a:spcBef>
              <a:spcAft>
                <a:spcPts val="0"/>
              </a:spcAft>
              <a:buClr>
                <a:schemeClr val="lt2"/>
              </a:buClr>
              <a:buSzPts val="1400"/>
              <a:buChar char="■"/>
              <a:defRPr b="1" sz="1400">
                <a:solidFill>
                  <a:schemeClr val="lt2"/>
                </a:solidFill>
              </a:defRPr>
            </a:lvl3pPr>
            <a:lvl4pPr indent="-317500" lvl="3" marL="1828800" algn="ctr">
              <a:lnSpc>
                <a:spcPct val="100000"/>
              </a:lnSpc>
              <a:spcBef>
                <a:spcPts val="0"/>
              </a:spcBef>
              <a:spcAft>
                <a:spcPts val="0"/>
              </a:spcAft>
              <a:buClr>
                <a:schemeClr val="lt2"/>
              </a:buClr>
              <a:buSzPts val="1400"/>
              <a:buChar char="●"/>
              <a:defRPr b="1" sz="1400">
                <a:solidFill>
                  <a:schemeClr val="lt2"/>
                </a:solidFill>
              </a:defRPr>
            </a:lvl4pPr>
            <a:lvl5pPr indent="-317500" lvl="4" marL="2286000" algn="ctr">
              <a:lnSpc>
                <a:spcPct val="100000"/>
              </a:lnSpc>
              <a:spcBef>
                <a:spcPts val="0"/>
              </a:spcBef>
              <a:spcAft>
                <a:spcPts val="0"/>
              </a:spcAft>
              <a:buClr>
                <a:schemeClr val="lt2"/>
              </a:buClr>
              <a:buSzPts val="1400"/>
              <a:buChar char="○"/>
              <a:defRPr b="1" sz="1400">
                <a:solidFill>
                  <a:schemeClr val="lt2"/>
                </a:solidFill>
              </a:defRPr>
            </a:lvl5pPr>
            <a:lvl6pPr indent="-317500" lvl="5" marL="2743200" algn="ctr">
              <a:lnSpc>
                <a:spcPct val="100000"/>
              </a:lnSpc>
              <a:spcBef>
                <a:spcPts val="0"/>
              </a:spcBef>
              <a:spcAft>
                <a:spcPts val="0"/>
              </a:spcAft>
              <a:buClr>
                <a:schemeClr val="lt2"/>
              </a:buClr>
              <a:buSzPts val="1400"/>
              <a:buChar char="■"/>
              <a:defRPr b="1" sz="1400">
                <a:solidFill>
                  <a:schemeClr val="lt2"/>
                </a:solidFill>
              </a:defRPr>
            </a:lvl6pPr>
            <a:lvl7pPr indent="-317500" lvl="6" marL="3200400" algn="ctr">
              <a:lnSpc>
                <a:spcPct val="100000"/>
              </a:lnSpc>
              <a:spcBef>
                <a:spcPts val="0"/>
              </a:spcBef>
              <a:spcAft>
                <a:spcPts val="0"/>
              </a:spcAft>
              <a:buClr>
                <a:schemeClr val="lt2"/>
              </a:buClr>
              <a:buSzPts val="1400"/>
              <a:buChar char="●"/>
              <a:defRPr b="1" sz="1400">
                <a:solidFill>
                  <a:schemeClr val="lt2"/>
                </a:solidFill>
              </a:defRPr>
            </a:lvl7pPr>
            <a:lvl8pPr indent="-317500" lvl="7" marL="3657600" algn="ctr">
              <a:lnSpc>
                <a:spcPct val="100000"/>
              </a:lnSpc>
              <a:spcBef>
                <a:spcPts val="0"/>
              </a:spcBef>
              <a:spcAft>
                <a:spcPts val="0"/>
              </a:spcAft>
              <a:buClr>
                <a:schemeClr val="lt2"/>
              </a:buClr>
              <a:buSzPts val="1400"/>
              <a:buChar char="○"/>
              <a:defRPr b="1" sz="1400">
                <a:solidFill>
                  <a:schemeClr val="lt2"/>
                </a:solidFill>
              </a:defRPr>
            </a:lvl8pPr>
            <a:lvl9pPr indent="-317500" lvl="8" marL="4114800" algn="ctr">
              <a:lnSpc>
                <a:spcPct val="100000"/>
              </a:lnSpc>
              <a:spcBef>
                <a:spcPts val="0"/>
              </a:spcBef>
              <a:spcAft>
                <a:spcPts val="0"/>
              </a:spcAft>
              <a:buClr>
                <a:schemeClr val="lt2"/>
              </a:buClr>
              <a:buSzPts val="1400"/>
              <a:buChar char="■"/>
              <a:defRPr b="1" sz="1400">
                <a:solidFill>
                  <a:schemeClr val="lt2"/>
                </a:solidFill>
              </a:defRPr>
            </a:lvl9pPr>
          </a:lstStyle>
          <a:p/>
        </p:txBody>
      </p:sp>
      <p:sp>
        <p:nvSpPr>
          <p:cNvPr id="185" name="Google Shape;185;p34"/>
          <p:cNvSpPr txBox="1"/>
          <p:nvPr>
            <p:ph idx="3" type="subTitle"/>
          </p:nvPr>
        </p:nvSpPr>
        <p:spPr>
          <a:xfrm>
            <a:off x="635500" y="1092900"/>
            <a:ext cx="7836900" cy="441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and body">
  <p:cSld name="CUSTOM">
    <p:bg>
      <p:bgPr>
        <a:solidFill>
          <a:schemeClr val="lt1"/>
        </a:solidFill>
      </p:bgPr>
    </p:bg>
    <p:spTree>
      <p:nvGrpSpPr>
        <p:cNvPr id="186" name="Shape 186"/>
        <p:cNvGrpSpPr/>
        <p:nvPr/>
      </p:nvGrpSpPr>
      <p:grpSpPr>
        <a:xfrm>
          <a:off x="0" y="0"/>
          <a:ext cx="0" cy="0"/>
          <a:chOff x="0" y="0"/>
          <a:chExt cx="0" cy="0"/>
        </a:xfrm>
      </p:grpSpPr>
      <p:sp>
        <p:nvSpPr>
          <p:cNvPr id="187" name="Google Shape;187;p35"/>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188" name="Google Shape;188;p35"/>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189" name="Google Shape;189;p35"/>
          <p:cNvSpPr/>
          <p:nvPr/>
        </p:nvSpPr>
        <p:spPr>
          <a:xfrm>
            <a:off x="228600" y="1092900"/>
            <a:ext cx="8686800" cy="44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chemeClr val="dk1"/>
              </a:solidFill>
              <a:latin typeface="Young Serif"/>
              <a:ea typeface="Young Serif"/>
              <a:cs typeface="Young Serif"/>
              <a:sym typeface="Young Serif"/>
            </a:endParaRPr>
          </a:p>
        </p:txBody>
      </p:sp>
      <p:sp>
        <p:nvSpPr>
          <p:cNvPr id="190" name="Google Shape;190;p35"/>
          <p:cNvSpPr txBox="1"/>
          <p:nvPr>
            <p:ph idx="1" type="subTitle"/>
          </p:nvPr>
        </p:nvSpPr>
        <p:spPr>
          <a:xfrm>
            <a:off x="635500" y="1092900"/>
            <a:ext cx="7836900" cy="441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p:txBody>
      </p:sp>
      <p:sp>
        <p:nvSpPr>
          <p:cNvPr id="191" name="Google Shape;191;p35"/>
          <p:cNvSpPr/>
          <p:nvPr/>
        </p:nvSpPr>
        <p:spPr>
          <a:xfrm>
            <a:off x="228450" y="1762300"/>
            <a:ext cx="8686800" cy="315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a:ea typeface="Rubik"/>
              <a:cs typeface="Rubik"/>
              <a:sym typeface="Rubik"/>
            </a:endParaRPr>
          </a:p>
        </p:txBody>
      </p:sp>
      <p:sp>
        <p:nvSpPr>
          <p:cNvPr id="192" name="Google Shape;192;p35"/>
          <p:cNvSpPr txBox="1"/>
          <p:nvPr>
            <p:ph idx="2" type="body"/>
          </p:nvPr>
        </p:nvSpPr>
        <p:spPr>
          <a:xfrm>
            <a:off x="456400" y="1983350"/>
            <a:ext cx="8113800" cy="27132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Clr>
                <a:schemeClr val="lt2"/>
              </a:buClr>
              <a:buSzPts val="1350"/>
              <a:buChar char="●"/>
              <a:defRPr>
                <a:solidFill>
                  <a:schemeClr val="lt2"/>
                </a:solidFill>
              </a:defRPr>
            </a:lvl1pPr>
            <a:lvl2pPr indent="-314325" lvl="1" marL="914400">
              <a:spcBef>
                <a:spcPts val="0"/>
              </a:spcBef>
              <a:spcAft>
                <a:spcPts val="0"/>
              </a:spcAft>
              <a:buClr>
                <a:schemeClr val="lt2"/>
              </a:buClr>
              <a:buSzPts val="1350"/>
              <a:buChar char="○"/>
              <a:defRPr>
                <a:solidFill>
                  <a:schemeClr val="lt2"/>
                </a:solidFill>
              </a:defRPr>
            </a:lvl2pPr>
            <a:lvl3pPr indent="-314325" lvl="2" marL="1371600">
              <a:spcBef>
                <a:spcPts val="0"/>
              </a:spcBef>
              <a:spcAft>
                <a:spcPts val="0"/>
              </a:spcAft>
              <a:buClr>
                <a:schemeClr val="lt2"/>
              </a:buClr>
              <a:buSzPts val="1350"/>
              <a:buChar char="■"/>
              <a:defRPr>
                <a:solidFill>
                  <a:schemeClr val="lt2"/>
                </a:solidFill>
              </a:defRPr>
            </a:lvl3pPr>
            <a:lvl4pPr indent="-314325" lvl="3" marL="1828800">
              <a:spcBef>
                <a:spcPts val="0"/>
              </a:spcBef>
              <a:spcAft>
                <a:spcPts val="0"/>
              </a:spcAft>
              <a:buClr>
                <a:schemeClr val="lt2"/>
              </a:buClr>
              <a:buSzPts val="1350"/>
              <a:buChar char="●"/>
              <a:defRPr>
                <a:solidFill>
                  <a:schemeClr val="lt2"/>
                </a:solidFill>
              </a:defRPr>
            </a:lvl4pPr>
            <a:lvl5pPr indent="-314325" lvl="4" marL="2286000">
              <a:spcBef>
                <a:spcPts val="0"/>
              </a:spcBef>
              <a:spcAft>
                <a:spcPts val="0"/>
              </a:spcAft>
              <a:buClr>
                <a:schemeClr val="lt2"/>
              </a:buClr>
              <a:buSzPts val="1350"/>
              <a:buChar char="○"/>
              <a:defRPr>
                <a:solidFill>
                  <a:schemeClr val="lt2"/>
                </a:solidFill>
              </a:defRPr>
            </a:lvl5pPr>
            <a:lvl6pPr indent="-314325" lvl="5" marL="2743200">
              <a:spcBef>
                <a:spcPts val="0"/>
              </a:spcBef>
              <a:spcAft>
                <a:spcPts val="0"/>
              </a:spcAft>
              <a:buClr>
                <a:schemeClr val="lt2"/>
              </a:buClr>
              <a:buSzPts val="1350"/>
              <a:buChar char="■"/>
              <a:defRPr>
                <a:solidFill>
                  <a:schemeClr val="lt2"/>
                </a:solidFill>
              </a:defRPr>
            </a:lvl6pPr>
            <a:lvl7pPr indent="-314325" lvl="6" marL="3200400">
              <a:spcBef>
                <a:spcPts val="0"/>
              </a:spcBef>
              <a:spcAft>
                <a:spcPts val="0"/>
              </a:spcAft>
              <a:buClr>
                <a:schemeClr val="lt2"/>
              </a:buClr>
              <a:buSzPts val="1350"/>
              <a:buChar char="●"/>
              <a:defRPr>
                <a:solidFill>
                  <a:schemeClr val="lt2"/>
                </a:solidFill>
              </a:defRPr>
            </a:lvl7pPr>
            <a:lvl8pPr indent="-314325" lvl="7" marL="3657600">
              <a:spcBef>
                <a:spcPts val="0"/>
              </a:spcBef>
              <a:spcAft>
                <a:spcPts val="0"/>
              </a:spcAft>
              <a:buClr>
                <a:schemeClr val="lt2"/>
              </a:buClr>
              <a:buSzPts val="1350"/>
              <a:buChar char="○"/>
              <a:defRPr>
                <a:solidFill>
                  <a:schemeClr val="lt2"/>
                </a:solidFill>
              </a:defRPr>
            </a:lvl8pPr>
            <a:lvl9pPr indent="-314325" lvl="8" marL="4114800">
              <a:spcBef>
                <a:spcPts val="0"/>
              </a:spcBef>
              <a:spcAft>
                <a:spcPts val="0"/>
              </a:spcAft>
              <a:buClr>
                <a:schemeClr val="lt2"/>
              </a:buClr>
              <a:buSzPts val="1350"/>
              <a:buChar char="■"/>
              <a:defRPr>
                <a:solidFill>
                  <a:schemeClr val="lt2"/>
                </a:solidFill>
              </a:defRPr>
            </a:lvl9pPr>
          </a:lstStyle>
          <a:p/>
        </p:txBody>
      </p:sp>
      <p:sp>
        <p:nvSpPr>
          <p:cNvPr id="193" name="Google Shape;193;p35"/>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e column and image">
  <p:cSld name="CUSTOM_1">
    <p:bg>
      <p:bgPr>
        <a:solidFill>
          <a:schemeClr val="lt1"/>
        </a:solidFill>
      </p:bgPr>
    </p:bg>
    <p:spTree>
      <p:nvGrpSpPr>
        <p:cNvPr id="194" name="Shape 194"/>
        <p:cNvGrpSpPr/>
        <p:nvPr/>
      </p:nvGrpSpPr>
      <p:grpSpPr>
        <a:xfrm>
          <a:off x="0" y="0"/>
          <a:ext cx="0" cy="0"/>
          <a:chOff x="0" y="0"/>
          <a:chExt cx="0" cy="0"/>
        </a:xfrm>
      </p:grpSpPr>
      <p:sp>
        <p:nvSpPr>
          <p:cNvPr id="195" name="Google Shape;195;p36"/>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196" name="Google Shape;196;p36"/>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197" name="Google Shape;197;p36"/>
          <p:cNvSpPr/>
          <p:nvPr/>
        </p:nvSpPr>
        <p:spPr>
          <a:xfrm>
            <a:off x="228600" y="1092900"/>
            <a:ext cx="8686800" cy="44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chemeClr val="dk1"/>
              </a:solidFill>
              <a:latin typeface="Young Serif"/>
              <a:ea typeface="Young Serif"/>
              <a:cs typeface="Young Serif"/>
              <a:sym typeface="Young Serif"/>
            </a:endParaRPr>
          </a:p>
        </p:txBody>
      </p:sp>
      <p:sp>
        <p:nvSpPr>
          <p:cNvPr id="198" name="Google Shape;198;p36"/>
          <p:cNvSpPr txBox="1"/>
          <p:nvPr>
            <p:ph idx="1" type="subTitle"/>
          </p:nvPr>
        </p:nvSpPr>
        <p:spPr>
          <a:xfrm>
            <a:off x="635500" y="1092900"/>
            <a:ext cx="7836900" cy="441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p:txBody>
      </p:sp>
      <p:sp>
        <p:nvSpPr>
          <p:cNvPr id="199" name="Google Shape;199;p36"/>
          <p:cNvSpPr/>
          <p:nvPr>
            <p:ph idx="2" type="pic"/>
          </p:nvPr>
        </p:nvSpPr>
        <p:spPr>
          <a:xfrm>
            <a:off x="4685900" y="1762300"/>
            <a:ext cx="4229400" cy="3152400"/>
          </a:xfrm>
          <a:prstGeom prst="rect">
            <a:avLst/>
          </a:prstGeom>
          <a:noFill/>
          <a:ln>
            <a:noFill/>
          </a:ln>
        </p:spPr>
      </p:sp>
      <p:sp>
        <p:nvSpPr>
          <p:cNvPr id="200" name="Google Shape;200;p36"/>
          <p:cNvSpPr/>
          <p:nvPr/>
        </p:nvSpPr>
        <p:spPr>
          <a:xfrm>
            <a:off x="228450" y="1762300"/>
            <a:ext cx="4229400" cy="315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a:ea typeface="Rubik"/>
              <a:cs typeface="Rubik"/>
              <a:sym typeface="Rubik"/>
            </a:endParaRPr>
          </a:p>
        </p:txBody>
      </p:sp>
      <p:sp>
        <p:nvSpPr>
          <p:cNvPr id="201" name="Google Shape;201;p36"/>
          <p:cNvSpPr txBox="1"/>
          <p:nvPr>
            <p:ph idx="3" type="body"/>
          </p:nvPr>
        </p:nvSpPr>
        <p:spPr>
          <a:xfrm>
            <a:off x="456400" y="1983350"/>
            <a:ext cx="3780300" cy="27132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Clr>
                <a:schemeClr val="lt2"/>
              </a:buClr>
              <a:buSzPts val="1350"/>
              <a:buChar char="●"/>
              <a:defRPr>
                <a:solidFill>
                  <a:schemeClr val="lt2"/>
                </a:solidFill>
              </a:defRPr>
            </a:lvl1pPr>
            <a:lvl2pPr indent="-314325" lvl="1" marL="914400">
              <a:spcBef>
                <a:spcPts val="0"/>
              </a:spcBef>
              <a:spcAft>
                <a:spcPts val="0"/>
              </a:spcAft>
              <a:buClr>
                <a:schemeClr val="lt2"/>
              </a:buClr>
              <a:buSzPts val="1350"/>
              <a:buChar char="○"/>
              <a:defRPr>
                <a:solidFill>
                  <a:schemeClr val="lt2"/>
                </a:solidFill>
              </a:defRPr>
            </a:lvl2pPr>
            <a:lvl3pPr indent="-314325" lvl="2" marL="1371600">
              <a:spcBef>
                <a:spcPts val="0"/>
              </a:spcBef>
              <a:spcAft>
                <a:spcPts val="0"/>
              </a:spcAft>
              <a:buClr>
                <a:schemeClr val="lt2"/>
              </a:buClr>
              <a:buSzPts val="1350"/>
              <a:buChar char="■"/>
              <a:defRPr>
                <a:solidFill>
                  <a:schemeClr val="lt2"/>
                </a:solidFill>
              </a:defRPr>
            </a:lvl3pPr>
            <a:lvl4pPr indent="-314325" lvl="3" marL="1828800">
              <a:spcBef>
                <a:spcPts val="0"/>
              </a:spcBef>
              <a:spcAft>
                <a:spcPts val="0"/>
              </a:spcAft>
              <a:buClr>
                <a:schemeClr val="lt2"/>
              </a:buClr>
              <a:buSzPts val="1350"/>
              <a:buChar char="●"/>
              <a:defRPr>
                <a:solidFill>
                  <a:schemeClr val="lt2"/>
                </a:solidFill>
              </a:defRPr>
            </a:lvl4pPr>
            <a:lvl5pPr indent="-314325" lvl="4" marL="2286000">
              <a:spcBef>
                <a:spcPts val="0"/>
              </a:spcBef>
              <a:spcAft>
                <a:spcPts val="0"/>
              </a:spcAft>
              <a:buClr>
                <a:schemeClr val="lt2"/>
              </a:buClr>
              <a:buSzPts val="1350"/>
              <a:buChar char="○"/>
              <a:defRPr>
                <a:solidFill>
                  <a:schemeClr val="lt2"/>
                </a:solidFill>
              </a:defRPr>
            </a:lvl5pPr>
            <a:lvl6pPr indent="-314325" lvl="5" marL="2743200">
              <a:spcBef>
                <a:spcPts val="0"/>
              </a:spcBef>
              <a:spcAft>
                <a:spcPts val="0"/>
              </a:spcAft>
              <a:buClr>
                <a:schemeClr val="lt2"/>
              </a:buClr>
              <a:buSzPts val="1350"/>
              <a:buChar char="■"/>
              <a:defRPr>
                <a:solidFill>
                  <a:schemeClr val="lt2"/>
                </a:solidFill>
              </a:defRPr>
            </a:lvl6pPr>
            <a:lvl7pPr indent="-314325" lvl="6" marL="3200400">
              <a:spcBef>
                <a:spcPts val="0"/>
              </a:spcBef>
              <a:spcAft>
                <a:spcPts val="0"/>
              </a:spcAft>
              <a:buClr>
                <a:schemeClr val="lt2"/>
              </a:buClr>
              <a:buSzPts val="1350"/>
              <a:buChar char="●"/>
              <a:defRPr>
                <a:solidFill>
                  <a:schemeClr val="lt2"/>
                </a:solidFill>
              </a:defRPr>
            </a:lvl7pPr>
            <a:lvl8pPr indent="-314325" lvl="7" marL="3657600">
              <a:spcBef>
                <a:spcPts val="0"/>
              </a:spcBef>
              <a:spcAft>
                <a:spcPts val="0"/>
              </a:spcAft>
              <a:buClr>
                <a:schemeClr val="lt2"/>
              </a:buClr>
              <a:buSzPts val="1350"/>
              <a:buChar char="○"/>
              <a:defRPr>
                <a:solidFill>
                  <a:schemeClr val="lt2"/>
                </a:solidFill>
              </a:defRPr>
            </a:lvl8pPr>
            <a:lvl9pPr indent="-314325" lvl="8" marL="4114800">
              <a:spcBef>
                <a:spcPts val="0"/>
              </a:spcBef>
              <a:spcAft>
                <a:spcPts val="0"/>
              </a:spcAft>
              <a:buClr>
                <a:schemeClr val="lt2"/>
              </a:buClr>
              <a:buSzPts val="1350"/>
              <a:buChar char="■"/>
              <a:defRPr>
                <a:solidFill>
                  <a:schemeClr val="lt2"/>
                </a:solidFill>
              </a:defRPr>
            </a:lvl9pPr>
          </a:lstStyle>
          <a:p/>
        </p:txBody>
      </p:sp>
      <p:sp>
        <p:nvSpPr>
          <p:cNvPr id="202" name="Google Shape;202;p36"/>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hree columns and image 1">
  <p:cSld name="CUSTOM_2">
    <p:bg>
      <p:bgPr>
        <a:solidFill>
          <a:schemeClr val="lt1"/>
        </a:solidFill>
      </p:bgPr>
    </p:bg>
    <p:spTree>
      <p:nvGrpSpPr>
        <p:cNvPr id="203" name="Shape 203"/>
        <p:cNvGrpSpPr/>
        <p:nvPr/>
      </p:nvGrpSpPr>
      <p:grpSpPr>
        <a:xfrm>
          <a:off x="0" y="0"/>
          <a:ext cx="0" cy="0"/>
          <a:chOff x="0" y="0"/>
          <a:chExt cx="0" cy="0"/>
        </a:xfrm>
      </p:grpSpPr>
      <p:sp>
        <p:nvSpPr>
          <p:cNvPr id="204" name="Google Shape;204;p37"/>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205" name="Google Shape;205;p37"/>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206" name="Google Shape;206;p37"/>
          <p:cNvSpPr/>
          <p:nvPr/>
        </p:nvSpPr>
        <p:spPr>
          <a:xfrm>
            <a:off x="22860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07" name="Google Shape;207;p37"/>
          <p:cNvSpPr txBox="1"/>
          <p:nvPr>
            <p:ph idx="1" type="subTitle"/>
          </p:nvPr>
        </p:nvSpPr>
        <p:spPr>
          <a:xfrm>
            <a:off x="22860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08" name="Google Shape;208;p37"/>
          <p:cNvSpPr/>
          <p:nvPr>
            <p:ph idx="2" type="pic"/>
          </p:nvPr>
        </p:nvSpPr>
        <p:spPr>
          <a:xfrm>
            <a:off x="228600" y="3062975"/>
            <a:ext cx="8686800" cy="1851900"/>
          </a:xfrm>
          <a:prstGeom prst="rect">
            <a:avLst/>
          </a:prstGeom>
          <a:noFill/>
          <a:ln>
            <a:noFill/>
          </a:ln>
        </p:spPr>
      </p:sp>
      <p:sp>
        <p:nvSpPr>
          <p:cNvPr id="209" name="Google Shape;209;p37"/>
          <p:cNvSpPr/>
          <p:nvPr/>
        </p:nvSpPr>
        <p:spPr>
          <a:xfrm>
            <a:off x="22860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10" name="Google Shape;210;p37"/>
          <p:cNvSpPr txBox="1"/>
          <p:nvPr>
            <p:ph idx="3" type="body"/>
          </p:nvPr>
        </p:nvSpPr>
        <p:spPr>
          <a:xfrm>
            <a:off x="22860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
        <p:nvSpPr>
          <p:cNvPr id="211" name="Google Shape;211;p37"/>
          <p:cNvSpPr/>
          <p:nvPr/>
        </p:nvSpPr>
        <p:spPr>
          <a:xfrm>
            <a:off x="3187650" y="1322450"/>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12" name="Google Shape;212;p37"/>
          <p:cNvSpPr/>
          <p:nvPr/>
        </p:nvSpPr>
        <p:spPr>
          <a:xfrm>
            <a:off x="6146700" y="1322450"/>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13" name="Google Shape;213;p37"/>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hree columns and image 2">
  <p:cSld name="CUSTOM_2_1">
    <p:bg>
      <p:bgPr>
        <a:solidFill>
          <a:schemeClr val="lt1"/>
        </a:solidFill>
      </p:bgPr>
    </p:bg>
    <p:spTree>
      <p:nvGrpSpPr>
        <p:cNvPr id="214" name="Shape 214"/>
        <p:cNvGrpSpPr/>
        <p:nvPr/>
      </p:nvGrpSpPr>
      <p:grpSpPr>
        <a:xfrm>
          <a:off x="0" y="0"/>
          <a:ext cx="0" cy="0"/>
          <a:chOff x="0" y="0"/>
          <a:chExt cx="0" cy="0"/>
        </a:xfrm>
      </p:grpSpPr>
      <p:sp>
        <p:nvSpPr>
          <p:cNvPr id="215" name="Google Shape;215;p38"/>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216" name="Google Shape;216;p38"/>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217" name="Google Shape;217;p38"/>
          <p:cNvSpPr/>
          <p:nvPr>
            <p:ph idx="2" type="pic"/>
          </p:nvPr>
        </p:nvSpPr>
        <p:spPr>
          <a:xfrm>
            <a:off x="228600" y="3062975"/>
            <a:ext cx="8686800" cy="1851900"/>
          </a:xfrm>
          <a:prstGeom prst="rect">
            <a:avLst/>
          </a:prstGeom>
          <a:noFill/>
          <a:ln>
            <a:noFill/>
          </a:ln>
        </p:spPr>
      </p:sp>
      <p:sp>
        <p:nvSpPr>
          <p:cNvPr id="218" name="Google Shape;218;p38"/>
          <p:cNvSpPr/>
          <p:nvPr/>
        </p:nvSpPr>
        <p:spPr>
          <a:xfrm>
            <a:off x="6146700" y="1322450"/>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19" name="Google Shape;219;p38"/>
          <p:cNvSpPr/>
          <p:nvPr/>
        </p:nvSpPr>
        <p:spPr>
          <a:xfrm>
            <a:off x="228600" y="1322476"/>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20" name="Google Shape;220;p38"/>
          <p:cNvSpPr/>
          <p:nvPr/>
        </p:nvSpPr>
        <p:spPr>
          <a:xfrm>
            <a:off x="318765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21" name="Google Shape;221;p38"/>
          <p:cNvSpPr txBox="1"/>
          <p:nvPr>
            <p:ph idx="1" type="subTitle"/>
          </p:nvPr>
        </p:nvSpPr>
        <p:spPr>
          <a:xfrm>
            <a:off x="318765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22" name="Google Shape;222;p38"/>
          <p:cNvSpPr/>
          <p:nvPr/>
        </p:nvSpPr>
        <p:spPr>
          <a:xfrm>
            <a:off x="318765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23" name="Google Shape;223;p38"/>
          <p:cNvSpPr txBox="1"/>
          <p:nvPr>
            <p:ph idx="3" type="body"/>
          </p:nvPr>
        </p:nvSpPr>
        <p:spPr>
          <a:xfrm>
            <a:off x="318765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
        <p:nvSpPr>
          <p:cNvPr id="224" name="Google Shape;224;p38"/>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hree columns and image 3">
  <p:cSld name="CUSTOM_2_1_1">
    <p:bg>
      <p:bgPr>
        <a:solidFill>
          <a:schemeClr val="lt1"/>
        </a:solidFill>
      </p:bgPr>
    </p:bg>
    <p:spTree>
      <p:nvGrpSpPr>
        <p:cNvPr id="225" name="Shape 225"/>
        <p:cNvGrpSpPr/>
        <p:nvPr/>
      </p:nvGrpSpPr>
      <p:grpSpPr>
        <a:xfrm>
          <a:off x="0" y="0"/>
          <a:ext cx="0" cy="0"/>
          <a:chOff x="0" y="0"/>
          <a:chExt cx="0" cy="0"/>
        </a:xfrm>
      </p:grpSpPr>
      <p:sp>
        <p:nvSpPr>
          <p:cNvPr id="226" name="Google Shape;226;p39"/>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227" name="Google Shape;227;p39"/>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228" name="Google Shape;228;p39"/>
          <p:cNvSpPr/>
          <p:nvPr>
            <p:ph idx="2" type="pic"/>
          </p:nvPr>
        </p:nvSpPr>
        <p:spPr>
          <a:xfrm>
            <a:off x="228600" y="3062975"/>
            <a:ext cx="8686800" cy="1851900"/>
          </a:xfrm>
          <a:prstGeom prst="rect">
            <a:avLst/>
          </a:prstGeom>
          <a:noFill/>
          <a:ln>
            <a:noFill/>
          </a:ln>
        </p:spPr>
      </p:sp>
      <p:sp>
        <p:nvSpPr>
          <p:cNvPr id="229" name="Google Shape;229;p39"/>
          <p:cNvSpPr/>
          <p:nvPr/>
        </p:nvSpPr>
        <p:spPr>
          <a:xfrm>
            <a:off x="228600" y="1322476"/>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30" name="Google Shape;230;p39"/>
          <p:cNvSpPr/>
          <p:nvPr/>
        </p:nvSpPr>
        <p:spPr>
          <a:xfrm>
            <a:off x="3187650" y="1322450"/>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31" name="Google Shape;231;p39"/>
          <p:cNvSpPr/>
          <p:nvPr/>
        </p:nvSpPr>
        <p:spPr>
          <a:xfrm>
            <a:off x="614670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32" name="Google Shape;232;p39"/>
          <p:cNvSpPr txBox="1"/>
          <p:nvPr>
            <p:ph idx="1" type="subTitle"/>
          </p:nvPr>
        </p:nvSpPr>
        <p:spPr>
          <a:xfrm>
            <a:off x="614670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33" name="Google Shape;233;p39"/>
          <p:cNvSpPr/>
          <p:nvPr/>
        </p:nvSpPr>
        <p:spPr>
          <a:xfrm>
            <a:off x="614670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34" name="Google Shape;234;p39"/>
          <p:cNvSpPr txBox="1"/>
          <p:nvPr>
            <p:ph idx="3" type="body"/>
          </p:nvPr>
        </p:nvSpPr>
        <p:spPr>
          <a:xfrm>
            <a:off x="614670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
        <p:nvSpPr>
          <p:cNvPr id="235" name="Google Shape;235;p39"/>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hree columns and image 4">
  <p:cSld name="CUSTOM_2_1_1_1">
    <p:bg>
      <p:bgPr>
        <a:solidFill>
          <a:schemeClr val="lt1"/>
        </a:solidFill>
      </p:bgPr>
    </p:bg>
    <p:spTree>
      <p:nvGrpSpPr>
        <p:cNvPr id="236" name="Shape 236"/>
        <p:cNvGrpSpPr/>
        <p:nvPr/>
      </p:nvGrpSpPr>
      <p:grpSpPr>
        <a:xfrm>
          <a:off x="0" y="0"/>
          <a:ext cx="0" cy="0"/>
          <a:chOff x="0" y="0"/>
          <a:chExt cx="0" cy="0"/>
        </a:xfrm>
      </p:grpSpPr>
      <p:sp>
        <p:nvSpPr>
          <p:cNvPr id="237" name="Google Shape;237;p40"/>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238" name="Google Shape;238;p40"/>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239" name="Google Shape;239;p40"/>
          <p:cNvSpPr/>
          <p:nvPr>
            <p:ph idx="2" type="pic"/>
          </p:nvPr>
        </p:nvSpPr>
        <p:spPr>
          <a:xfrm>
            <a:off x="228600" y="3062975"/>
            <a:ext cx="8686800" cy="1851900"/>
          </a:xfrm>
          <a:prstGeom prst="rect">
            <a:avLst/>
          </a:prstGeom>
          <a:noFill/>
          <a:ln>
            <a:noFill/>
          </a:ln>
        </p:spPr>
      </p:sp>
      <p:sp>
        <p:nvSpPr>
          <p:cNvPr id="240" name="Google Shape;240;p40"/>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41" name="Google Shape;241;p40"/>
          <p:cNvSpPr/>
          <p:nvPr/>
        </p:nvSpPr>
        <p:spPr>
          <a:xfrm>
            <a:off x="22860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42" name="Google Shape;242;p40"/>
          <p:cNvSpPr txBox="1"/>
          <p:nvPr>
            <p:ph idx="1" type="subTitle"/>
          </p:nvPr>
        </p:nvSpPr>
        <p:spPr>
          <a:xfrm>
            <a:off x="22860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43" name="Google Shape;243;p40"/>
          <p:cNvSpPr/>
          <p:nvPr/>
        </p:nvSpPr>
        <p:spPr>
          <a:xfrm>
            <a:off x="22860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44" name="Google Shape;244;p40"/>
          <p:cNvSpPr txBox="1"/>
          <p:nvPr>
            <p:ph idx="3" type="body"/>
          </p:nvPr>
        </p:nvSpPr>
        <p:spPr>
          <a:xfrm>
            <a:off x="22860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
        <p:nvSpPr>
          <p:cNvPr id="245" name="Google Shape;245;p40"/>
          <p:cNvSpPr/>
          <p:nvPr/>
        </p:nvSpPr>
        <p:spPr>
          <a:xfrm>
            <a:off x="318765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46" name="Google Shape;246;p40"/>
          <p:cNvSpPr txBox="1"/>
          <p:nvPr>
            <p:ph idx="4" type="subTitle"/>
          </p:nvPr>
        </p:nvSpPr>
        <p:spPr>
          <a:xfrm>
            <a:off x="318765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47" name="Google Shape;247;p40"/>
          <p:cNvSpPr/>
          <p:nvPr/>
        </p:nvSpPr>
        <p:spPr>
          <a:xfrm>
            <a:off x="318765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48" name="Google Shape;248;p40"/>
          <p:cNvSpPr txBox="1"/>
          <p:nvPr>
            <p:ph idx="5" type="body"/>
          </p:nvPr>
        </p:nvSpPr>
        <p:spPr>
          <a:xfrm>
            <a:off x="318765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
        <p:nvSpPr>
          <p:cNvPr id="249" name="Google Shape;249;p40"/>
          <p:cNvSpPr/>
          <p:nvPr/>
        </p:nvSpPr>
        <p:spPr>
          <a:xfrm>
            <a:off x="614670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50" name="Google Shape;250;p40"/>
          <p:cNvSpPr txBox="1"/>
          <p:nvPr>
            <p:ph idx="6" type="subTitle"/>
          </p:nvPr>
        </p:nvSpPr>
        <p:spPr>
          <a:xfrm>
            <a:off x="614670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51" name="Google Shape;251;p40"/>
          <p:cNvSpPr/>
          <p:nvPr/>
        </p:nvSpPr>
        <p:spPr>
          <a:xfrm>
            <a:off x="614670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52" name="Google Shape;252;p40"/>
          <p:cNvSpPr txBox="1"/>
          <p:nvPr>
            <p:ph idx="7" type="body"/>
          </p:nvPr>
        </p:nvSpPr>
        <p:spPr>
          <a:xfrm>
            <a:off x="614670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CUSTOM_3">
    <p:bg>
      <p:bgPr>
        <a:solidFill>
          <a:schemeClr val="dk2"/>
        </a:solidFill>
      </p:bgPr>
    </p:bg>
    <p:spTree>
      <p:nvGrpSpPr>
        <p:cNvPr id="253" name="Shape 253"/>
        <p:cNvGrpSpPr/>
        <p:nvPr/>
      </p:nvGrpSpPr>
      <p:grpSpPr>
        <a:xfrm>
          <a:off x="0" y="0"/>
          <a:ext cx="0" cy="0"/>
          <a:chOff x="0" y="0"/>
          <a:chExt cx="0" cy="0"/>
        </a:xfrm>
      </p:grpSpPr>
      <p:sp>
        <p:nvSpPr>
          <p:cNvPr id="254" name="Google Shape;254;p41"/>
          <p:cNvSpPr/>
          <p:nvPr/>
        </p:nvSpPr>
        <p:spPr>
          <a:xfrm>
            <a:off x="228600" y="228600"/>
            <a:ext cx="8686800" cy="4686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accent3"/>
              </a:buClr>
              <a:buSzPts val="1100"/>
              <a:buNone/>
            </a:pPr>
            <a:r>
              <a:t/>
            </a:r>
            <a:endParaRPr sz="5600">
              <a:solidFill>
                <a:schemeClr val="lt2"/>
              </a:solidFill>
              <a:latin typeface="Young Serif"/>
              <a:ea typeface="Young Serif"/>
              <a:cs typeface="Young Serif"/>
              <a:sym typeface="Young Serif"/>
            </a:endParaRPr>
          </a:p>
        </p:txBody>
      </p:sp>
      <p:sp>
        <p:nvSpPr>
          <p:cNvPr id="255" name="Google Shape;255;p41"/>
          <p:cNvSpPr txBox="1"/>
          <p:nvPr>
            <p:ph type="title"/>
          </p:nvPr>
        </p:nvSpPr>
        <p:spPr>
          <a:xfrm>
            <a:off x="1248900" y="1777350"/>
            <a:ext cx="6646200" cy="1588800"/>
          </a:xfrm>
          <a:prstGeom prst="rect">
            <a:avLst/>
          </a:prstGeom>
        </p:spPr>
        <p:txBody>
          <a:bodyPr anchorCtr="0" anchor="ctr" bIns="91425" lIns="91425" spcFirstLastPara="1" rIns="91425" wrap="square" tIns="91425">
            <a:normAutofit/>
          </a:bodyPr>
          <a:lstStyle>
            <a:lvl1pPr lvl="0" algn="ctr">
              <a:lnSpc>
                <a:spcPct val="90000"/>
              </a:lnSpc>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4000"/>
              <a:buNone/>
              <a:defRPr>
                <a:solidFill>
                  <a:schemeClr val="dk2"/>
                </a:solidFill>
              </a:defRPr>
            </a:lvl2pPr>
            <a:lvl3pPr lvl="2">
              <a:spcBef>
                <a:spcPts val="0"/>
              </a:spcBef>
              <a:spcAft>
                <a:spcPts val="0"/>
              </a:spcAft>
              <a:buClr>
                <a:schemeClr val="dk2"/>
              </a:buClr>
              <a:buSzPts val="4000"/>
              <a:buNone/>
              <a:defRPr>
                <a:solidFill>
                  <a:schemeClr val="dk2"/>
                </a:solidFill>
              </a:defRPr>
            </a:lvl3pPr>
            <a:lvl4pPr lvl="3">
              <a:spcBef>
                <a:spcPts val="0"/>
              </a:spcBef>
              <a:spcAft>
                <a:spcPts val="0"/>
              </a:spcAft>
              <a:buClr>
                <a:schemeClr val="dk2"/>
              </a:buClr>
              <a:buSzPts val="4000"/>
              <a:buNone/>
              <a:defRPr>
                <a:solidFill>
                  <a:schemeClr val="dk2"/>
                </a:solidFill>
              </a:defRPr>
            </a:lvl4pPr>
            <a:lvl5pPr lvl="4">
              <a:spcBef>
                <a:spcPts val="0"/>
              </a:spcBef>
              <a:spcAft>
                <a:spcPts val="0"/>
              </a:spcAft>
              <a:buClr>
                <a:schemeClr val="dk2"/>
              </a:buClr>
              <a:buSzPts val="4000"/>
              <a:buNone/>
              <a:defRPr>
                <a:solidFill>
                  <a:schemeClr val="dk2"/>
                </a:solidFill>
              </a:defRPr>
            </a:lvl5pPr>
            <a:lvl6pPr lvl="5">
              <a:spcBef>
                <a:spcPts val="0"/>
              </a:spcBef>
              <a:spcAft>
                <a:spcPts val="0"/>
              </a:spcAft>
              <a:buClr>
                <a:schemeClr val="dk2"/>
              </a:buClr>
              <a:buSzPts val="4000"/>
              <a:buNone/>
              <a:defRPr>
                <a:solidFill>
                  <a:schemeClr val="dk2"/>
                </a:solidFill>
              </a:defRPr>
            </a:lvl6pPr>
            <a:lvl7pPr lvl="6">
              <a:spcBef>
                <a:spcPts val="0"/>
              </a:spcBef>
              <a:spcAft>
                <a:spcPts val="0"/>
              </a:spcAft>
              <a:buClr>
                <a:schemeClr val="dk2"/>
              </a:buClr>
              <a:buSzPts val="4000"/>
              <a:buNone/>
              <a:defRPr>
                <a:solidFill>
                  <a:schemeClr val="dk2"/>
                </a:solidFill>
              </a:defRPr>
            </a:lvl7pPr>
            <a:lvl8pPr lvl="7">
              <a:spcBef>
                <a:spcPts val="0"/>
              </a:spcBef>
              <a:spcAft>
                <a:spcPts val="0"/>
              </a:spcAft>
              <a:buClr>
                <a:schemeClr val="dk2"/>
              </a:buClr>
              <a:buSzPts val="4000"/>
              <a:buNone/>
              <a:defRPr>
                <a:solidFill>
                  <a:schemeClr val="dk2"/>
                </a:solidFill>
              </a:defRPr>
            </a:lvl8pPr>
            <a:lvl9pPr lvl="8">
              <a:spcBef>
                <a:spcPts val="0"/>
              </a:spcBef>
              <a:spcAft>
                <a:spcPts val="0"/>
              </a:spcAft>
              <a:buClr>
                <a:schemeClr val="dk2"/>
              </a:buClr>
              <a:buSzPts val="4000"/>
              <a:buNone/>
              <a:defRPr>
                <a:solidFill>
                  <a:schemeClr val="dk2"/>
                </a:solidFill>
              </a:defRPr>
            </a:lvl9pPr>
          </a:lstStyle>
          <a:p/>
        </p:txBody>
      </p:sp>
      <p:sp>
        <p:nvSpPr>
          <p:cNvPr id="256" name="Google Shape;256;p41"/>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4">
    <p:spTree>
      <p:nvGrpSpPr>
        <p:cNvPr id="257" name="Shape 2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0"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1pPr>
            <a:lvl2pPr lvl="1">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2pPr>
            <a:lvl3pPr lvl="2">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3pPr>
            <a:lvl4pPr lvl="3">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4pPr>
            <a:lvl5pPr lvl="4">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5pPr>
            <a:lvl6pPr lvl="5">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6pPr>
            <a:lvl7pPr lvl="6">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7pPr>
            <a:lvl8pPr lvl="7">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8pPr>
            <a:lvl9pPr lvl="8">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9pPr>
          </a:lstStyle>
          <a:p/>
        </p:txBody>
      </p:sp>
      <p:sp>
        <p:nvSpPr>
          <p:cNvPr id="52" name="Google Shape;52;p13"/>
          <p:cNvSpPr txBox="1"/>
          <p:nvPr>
            <p:ph idx="1" type="body"/>
          </p:nvPr>
        </p:nvSpPr>
        <p:spPr>
          <a:xfrm>
            <a:off x="311700" y="1814450"/>
            <a:ext cx="8520600" cy="3416400"/>
          </a:xfrm>
          <a:prstGeom prst="rect">
            <a:avLst/>
          </a:prstGeom>
          <a:noFill/>
          <a:ln>
            <a:noFill/>
          </a:ln>
        </p:spPr>
        <p:txBody>
          <a:bodyPr anchorCtr="0" anchor="t" bIns="91425" lIns="91425" spcFirstLastPara="1" rIns="91425" wrap="square" tIns="91425">
            <a:normAutofit/>
          </a:bodyPr>
          <a:lstStyle>
            <a:lvl1pPr indent="-314325" lvl="0" marL="4572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1pPr>
            <a:lvl2pPr indent="-314325" lvl="1" marL="9144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2pPr>
            <a:lvl3pPr indent="-314325" lvl="2" marL="13716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3pPr>
            <a:lvl4pPr indent="-314325" lvl="3" marL="18288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4pPr>
            <a:lvl5pPr indent="-314325" lvl="4" marL="22860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5pPr>
            <a:lvl6pPr indent="-314325" lvl="5" marL="27432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6pPr>
            <a:lvl7pPr indent="-314325" lvl="6" marL="32004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7pPr>
            <a:lvl8pPr indent="-314325" lvl="7" marL="36576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8pPr>
            <a:lvl9pPr indent="-314325" lvl="8" marL="41148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9pPr>
          </a:lstStyle>
          <a:p/>
        </p:txBody>
      </p:sp>
      <p:sp>
        <p:nvSpPr>
          <p:cNvPr id="53" name="Google Shape;53;p13"/>
          <p:cNvSpPr txBox="1"/>
          <p:nvPr>
            <p:ph idx="12" type="sldNum"/>
          </p:nvPr>
        </p:nvSpPr>
        <p:spPr>
          <a:xfrm>
            <a:off x="8595308" y="4749892"/>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ubik"/>
                <a:ea typeface="Rubik"/>
                <a:cs typeface="Rubik"/>
                <a:sym typeface="Rubik"/>
              </a:defRPr>
            </a:lvl1pPr>
            <a:lvl2pPr lvl="1" algn="r">
              <a:buNone/>
              <a:defRPr sz="1000">
                <a:solidFill>
                  <a:schemeClr val="dk2"/>
                </a:solidFill>
                <a:latin typeface="Rubik"/>
                <a:ea typeface="Rubik"/>
                <a:cs typeface="Rubik"/>
                <a:sym typeface="Rubik"/>
              </a:defRPr>
            </a:lvl2pPr>
            <a:lvl3pPr lvl="2" algn="r">
              <a:buNone/>
              <a:defRPr sz="1000">
                <a:solidFill>
                  <a:schemeClr val="dk2"/>
                </a:solidFill>
                <a:latin typeface="Rubik"/>
                <a:ea typeface="Rubik"/>
                <a:cs typeface="Rubik"/>
                <a:sym typeface="Rubik"/>
              </a:defRPr>
            </a:lvl3pPr>
            <a:lvl4pPr lvl="3" algn="r">
              <a:buNone/>
              <a:defRPr sz="1000">
                <a:solidFill>
                  <a:schemeClr val="dk2"/>
                </a:solidFill>
                <a:latin typeface="Rubik"/>
                <a:ea typeface="Rubik"/>
                <a:cs typeface="Rubik"/>
                <a:sym typeface="Rubik"/>
              </a:defRPr>
            </a:lvl4pPr>
            <a:lvl5pPr lvl="4" algn="r">
              <a:buNone/>
              <a:defRPr sz="1000">
                <a:solidFill>
                  <a:schemeClr val="dk2"/>
                </a:solidFill>
                <a:latin typeface="Rubik"/>
                <a:ea typeface="Rubik"/>
                <a:cs typeface="Rubik"/>
                <a:sym typeface="Rubik"/>
              </a:defRPr>
            </a:lvl5pPr>
            <a:lvl6pPr lvl="5" algn="r">
              <a:buNone/>
              <a:defRPr sz="1000">
                <a:solidFill>
                  <a:schemeClr val="dk2"/>
                </a:solidFill>
                <a:latin typeface="Rubik"/>
                <a:ea typeface="Rubik"/>
                <a:cs typeface="Rubik"/>
                <a:sym typeface="Rubik"/>
              </a:defRPr>
            </a:lvl6pPr>
            <a:lvl7pPr lvl="6" algn="r">
              <a:buNone/>
              <a:defRPr sz="1000">
                <a:solidFill>
                  <a:schemeClr val="dk2"/>
                </a:solidFill>
                <a:latin typeface="Rubik"/>
                <a:ea typeface="Rubik"/>
                <a:cs typeface="Rubik"/>
                <a:sym typeface="Rubik"/>
              </a:defRPr>
            </a:lvl7pPr>
            <a:lvl8pPr lvl="7" algn="r">
              <a:buNone/>
              <a:defRPr sz="1000">
                <a:solidFill>
                  <a:schemeClr val="dk2"/>
                </a:solidFill>
                <a:latin typeface="Rubik"/>
                <a:ea typeface="Rubik"/>
                <a:cs typeface="Rubik"/>
                <a:sym typeface="Rubik"/>
              </a:defRPr>
            </a:lvl8pPr>
            <a:lvl9pPr lvl="8" algn="r">
              <a:buNone/>
              <a:defRPr sz="1000">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3"/>
          <p:cNvSpPr txBox="1"/>
          <p:nvPr>
            <p:ph type="title"/>
          </p:nvPr>
        </p:nvSpPr>
        <p:spPr>
          <a:xfrm>
            <a:off x="1248900" y="1632850"/>
            <a:ext cx="6646200" cy="158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Odyssey</a:t>
            </a:r>
            <a:endParaRPr/>
          </a:p>
        </p:txBody>
      </p:sp>
      <p:sp>
        <p:nvSpPr>
          <p:cNvPr id="263" name="Google Shape;263;p43"/>
          <p:cNvSpPr txBox="1"/>
          <p:nvPr>
            <p:ph idx="1" type="subTitle"/>
          </p:nvPr>
        </p:nvSpPr>
        <p:spPr>
          <a:xfrm>
            <a:off x="177850" y="3221650"/>
            <a:ext cx="8781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Empowering Minecraft Agents with Open-World Skills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Shunyu Liu, Yaoru Li, Kongcheng Zhang, Zhenyu Cui, Wenkai Fang, Yuxuan Zheng, Tongya Zheng, and Mingli Song</a:t>
            </a:r>
            <a:endParaRPr/>
          </a:p>
          <a:p>
            <a:pPr indent="0" lvl="0" marL="0" rtl="0" algn="l">
              <a:spcBef>
                <a:spcPts val="0"/>
              </a:spcBef>
              <a:spcAft>
                <a:spcPts val="0"/>
              </a:spcAft>
              <a:buNone/>
            </a:pPr>
            <a:r>
              <a:t/>
            </a:r>
            <a:endParaRPr/>
          </a:p>
        </p:txBody>
      </p:sp>
      <p:sp>
        <p:nvSpPr>
          <p:cNvPr id="264" name="Google Shape;264;p43"/>
          <p:cNvSpPr txBox="1"/>
          <p:nvPr/>
        </p:nvSpPr>
        <p:spPr>
          <a:xfrm>
            <a:off x="6550725" y="4564575"/>
            <a:ext cx="7249800" cy="39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1"/>
                </a:solidFill>
                <a:latin typeface="Rubik"/>
                <a:ea typeface="Rubik"/>
                <a:cs typeface="Rubik"/>
                <a:sym typeface="Rubik"/>
              </a:rPr>
              <a:t>S1312002 EINHEUSER Kiran</a:t>
            </a:r>
            <a:endParaRPr sz="1350">
              <a:solidFill>
                <a:schemeClr val="dk1"/>
              </a:solidFill>
              <a:latin typeface="Rubik"/>
              <a:ea typeface="Rubik"/>
              <a:cs typeface="Rubik"/>
              <a:sym typeface="Rubi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2"/>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Agent Capability Benchmark</a:t>
            </a:r>
            <a:endParaRPr/>
          </a:p>
        </p:txBody>
      </p:sp>
      <p:sp>
        <p:nvSpPr>
          <p:cNvPr id="322" name="Google Shape;322;p52"/>
          <p:cNvSpPr txBox="1"/>
          <p:nvPr>
            <p:ph idx="1" type="subTitle"/>
          </p:nvPr>
        </p:nvSpPr>
        <p:spPr>
          <a:xfrm>
            <a:off x="635500" y="1092900"/>
            <a:ext cx="7836900" cy="44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Three tasks to test multiple skills in diverse scenarios</a:t>
            </a:r>
            <a:endParaRPr/>
          </a:p>
        </p:txBody>
      </p:sp>
      <p:sp>
        <p:nvSpPr>
          <p:cNvPr id="323" name="Google Shape;323;p52"/>
          <p:cNvSpPr txBox="1"/>
          <p:nvPr>
            <p:ph idx="2" type="body"/>
          </p:nvPr>
        </p:nvSpPr>
        <p:spPr>
          <a:xfrm>
            <a:off x="456400" y="1983350"/>
            <a:ext cx="8113800" cy="2713200"/>
          </a:xfrm>
          <a:prstGeom prst="rect">
            <a:avLst/>
          </a:prstGeom>
        </p:spPr>
        <p:txBody>
          <a:bodyPr anchorCtr="0" anchor="t" bIns="91425" lIns="91425" spcFirstLastPara="1" rIns="91425" wrap="square" tIns="91425">
            <a:normAutofit fontScale="85000"/>
          </a:bodyPr>
          <a:lstStyle/>
          <a:p>
            <a:pPr indent="-301466" lvl="0" marL="457200" rtl="0" algn="l">
              <a:spcBef>
                <a:spcPts val="0"/>
              </a:spcBef>
              <a:spcAft>
                <a:spcPts val="0"/>
              </a:spcAft>
              <a:buSzPct val="100000"/>
              <a:buChar char="●"/>
            </a:pPr>
            <a:r>
              <a:rPr lang="en"/>
              <a:t>Long-term planning task: </a:t>
            </a:r>
            <a:endParaRPr/>
          </a:p>
          <a:p>
            <a:pPr indent="-301466" lvl="1" marL="914400" rtl="0" algn="l">
              <a:spcBef>
                <a:spcPts val="0"/>
              </a:spcBef>
              <a:spcAft>
                <a:spcPts val="0"/>
              </a:spcAft>
              <a:buSzPct val="100000"/>
              <a:buChar char="○"/>
            </a:pPr>
            <a:r>
              <a:rPr lang="en"/>
              <a:t>Presents a suite of combat scenarios to assess agent’s abilities to prepare. Performance is measured by remaining health and time taken during combat. After each battle, agents can iteratively optimize their plan. Beyond combat, scenarios with animal breeding and cooking were also eval</a:t>
            </a:r>
            <a:r>
              <a:rPr lang="en"/>
              <a:t>uated.</a:t>
            </a:r>
            <a:endParaRPr/>
          </a:p>
          <a:p>
            <a:pPr indent="-301466" lvl="0" marL="457200" rtl="0" algn="l">
              <a:spcBef>
                <a:spcPts val="0"/>
              </a:spcBef>
              <a:spcAft>
                <a:spcPts val="0"/>
              </a:spcAft>
              <a:buSzPct val="100000"/>
              <a:buChar char="●"/>
            </a:pPr>
            <a:r>
              <a:rPr lang="en"/>
              <a:t>Dynamic-immediate planning task:</a:t>
            </a:r>
            <a:endParaRPr/>
          </a:p>
          <a:p>
            <a:pPr indent="-301466" lvl="1" marL="914400" rtl="0" algn="l">
              <a:spcBef>
                <a:spcPts val="0"/>
              </a:spcBef>
              <a:spcAft>
                <a:spcPts val="0"/>
              </a:spcAft>
              <a:buSzPct val="100000"/>
              <a:buChar char="○"/>
            </a:pPr>
            <a:r>
              <a:rPr lang="en"/>
              <a:t>Agents must dynamically generate and execute plans based on immediate environmental feedback. Presents farming scenarios and evaluates performance through completion times and success rates.</a:t>
            </a:r>
            <a:endParaRPr/>
          </a:p>
          <a:p>
            <a:pPr indent="-301466" lvl="0" marL="457200" rtl="0" algn="l">
              <a:spcBef>
                <a:spcPts val="0"/>
              </a:spcBef>
              <a:spcAft>
                <a:spcPts val="0"/>
              </a:spcAft>
              <a:buSzPct val="100000"/>
              <a:buChar char="●"/>
            </a:pPr>
            <a:r>
              <a:rPr lang="en"/>
              <a:t>Autonomous exploration task:</a:t>
            </a:r>
            <a:endParaRPr/>
          </a:p>
          <a:p>
            <a:pPr indent="-301466" lvl="1" marL="914400" rtl="0" algn="l">
              <a:spcBef>
                <a:spcPts val="0"/>
              </a:spcBef>
              <a:spcAft>
                <a:spcPts val="0"/>
              </a:spcAft>
              <a:buSzPct val="100000"/>
              <a:buChar char="○"/>
            </a:pPr>
            <a:r>
              <a:rPr lang="en"/>
              <a:t>Agents are required to determine their subsequent objectives based on the game context. They must discover and utilize resources, and adapt to </a:t>
            </a:r>
            <a:r>
              <a:rPr lang="en"/>
              <a:t>unforeseen</a:t>
            </a:r>
            <a:r>
              <a:rPr lang="en"/>
              <a:t> encounters. To adapt, agents need to develop strategies for resource management and task priority. Performance is measured by distinct items obtained, items crafted, </a:t>
            </a:r>
            <a:r>
              <a:rPr lang="en"/>
              <a:t>recipes</a:t>
            </a:r>
            <a:r>
              <a:rPr lang="en"/>
              <a:t> and advancements unlocked, and distance travelled.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3"/>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Experiments</a:t>
            </a:r>
            <a:endParaRPr/>
          </a:p>
        </p:txBody>
      </p:sp>
      <p:sp>
        <p:nvSpPr>
          <p:cNvPr id="329" name="Google Shape;329;p53"/>
          <p:cNvSpPr txBox="1"/>
          <p:nvPr>
            <p:ph idx="2" type="body"/>
          </p:nvPr>
        </p:nvSpPr>
        <p:spPr>
          <a:xfrm>
            <a:off x="403025" y="1944200"/>
            <a:ext cx="3888900" cy="2713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A</a:t>
            </a:r>
            <a:r>
              <a:rPr lang="en"/>
              <a:t>im to answer the following</a:t>
            </a:r>
            <a:endParaRPr/>
          </a:p>
          <a:p>
            <a:pPr indent="-301466" lvl="0" marL="457200" rtl="0" algn="l">
              <a:spcBef>
                <a:spcPts val="1200"/>
              </a:spcBef>
              <a:spcAft>
                <a:spcPts val="0"/>
              </a:spcAft>
              <a:buSzPct val="100000"/>
              <a:buChar char="●"/>
            </a:pPr>
            <a:r>
              <a:rPr lang="en"/>
              <a:t>Can the open-world skill library improve the efficiency of agents in Minecraft? </a:t>
            </a:r>
            <a:endParaRPr/>
          </a:p>
          <a:p>
            <a:pPr indent="0" lvl="0" marL="0" rtl="0" algn="l">
              <a:spcBef>
                <a:spcPts val="1200"/>
              </a:spcBef>
              <a:spcAft>
                <a:spcPts val="0"/>
              </a:spcAft>
              <a:buNone/>
            </a:pPr>
            <a:r>
              <a:t/>
            </a:r>
            <a:endParaRPr/>
          </a:p>
          <a:p>
            <a:pPr indent="-301466" lvl="0" marL="457200" rtl="0" algn="l">
              <a:spcBef>
                <a:spcPts val="1200"/>
              </a:spcBef>
              <a:spcAft>
                <a:spcPts val="0"/>
              </a:spcAft>
              <a:buSzPct val="100000"/>
              <a:buChar char="●"/>
            </a:pPr>
            <a:r>
              <a:rPr lang="en"/>
              <a:t>How well do agents with different LLMs perform on the agent capability benchmark tasks? </a:t>
            </a:r>
            <a:endParaRPr/>
          </a:p>
          <a:p>
            <a:pPr indent="0" lvl="0" marL="0" rtl="0" algn="l">
              <a:spcBef>
                <a:spcPts val="1200"/>
              </a:spcBef>
              <a:spcAft>
                <a:spcPts val="0"/>
              </a:spcAft>
              <a:buNone/>
            </a:pPr>
            <a:r>
              <a:t/>
            </a:r>
            <a:endParaRPr/>
          </a:p>
          <a:p>
            <a:pPr indent="-301466" lvl="0" marL="457200" rtl="0" algn="l">
              <a:spcBef>
                <a:spcPts val="1200"/>
              </a:spcBef>
              <a:spcAft>
                <a:spcPts val="0"/>
              </a:spcAft>
              <a:buSzPct val="100000"/>
              <a:buChar char="●"/>
            </a:pPr>
            <a:r>
              <a:rPr lang="en"/>
              <a:t>What is the contribution of different components of the ODYSSEY agent to its overall performance?.</a:t>
            </a:r>
            <a:endParaRPr/>
          </a:p>
        </p:txBody>
      </p:sp>
      <p:pic>
        <p:nvPicPr>
          <p:cNvPr id="330" name="Google Shape;330;p53"/>
          <p:cNvPicPr preferRelativeResize="0"/>
          <p:nvPr/>
        </p:nvPicPr>
        <p:blipFill>
          <a:blip r:embed="rId3">
            <a:alphaModFix/>
          </a:blip>
          <a:stretch>
            <a:fillRect/>
          </a:stretch>
        </p:blipFill>
        <p:spPr>
          <a:xfrm>
            <a:off x="4572000" y="2321713"/>
            <a:ext cx="4095750" cy="2162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54"/>
          <p:cNvPicPr preferRelativeResize="0"/>
          <p:nvPr/>
        </p:nvPicPr>
        <p:blipFill>
          <a:blip r:embed="rId3">
            <a:alphaModFix/>
          </a:blip>
          <a:stretch>
            <a:fillRect/>
          </a:stretch>
        </p:blipFill>
        <p:spPr>
          <a:xfrm>
            <a:off x="440576" y="0"/>
            <a:ext cx="2482297" cy="5143499"/>
          </a:xfrm>
          <a:prstGeom prst="rect">
            <a:avLst/>
          </a:prstGeom>
          <a:noFill/>
          <a:ln>
            <a:noFill/>
          </a:ln>
        </p:spPr>
      </p:pic>
      <p:pic>
        <p:nvPicPr>
          <p:cNvPr id="336" name="Google Shape;336;p54"/>
          <p:cNvPicPr preferRelativeResize="0"/>
          <p:nvPr/>
        </p:nvPicPr>
        <p:blipFill>
          <a:blip r:embed="rId4">
            <a:alphaModFix/>
          </a:blip>
          <a:stretch>
            <a:fillRect/>
          </a:stretch>
        </p:blipFill>
        <p:spPr>
          <a:xfrm>
            <a:off x="6328201" y="0"/>
            <a:ext cx="2580839" cy="5143501"/>
          </a:xfrm>
          <a:prstGeom prst="rect">
            <a:avLst/>
          </a:prstGeom>
          <a:noFill/>
          <a:ln>
            <a:noFill/>
          </a:ln>
        </p:spPr>
      </p:pic>
      <p:pic>
        <p:nvPicPr>
          <p:cNvPr id="337" name="Google Shape;337;p54"/>
          <p:cNvPicPr preferRelativeResize="0"/>
          <p:nvPr/>
        </p:nvPicPr>
        <p:blipFill>
          <a:blip r:embed="rId5">
            <a:alphaModFix/>
          </a:blip>
          <a:stretch>
            <a:fillRect/>
          </a:stretch>
        </p:blipFill>
        <p:spPr>
          <a:xfrm>
            <a:off x="3021736" y="1258675"/>
            <a:ext cx="3100527" cy="24060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55"/>
          <p:cNvPicPr preferRelativeResize="0"/>
          <p:nvPr/>
        </p:nvPicPr>
        <p:blipFill>
          <a:blip r:embed="rId3">
            <a:alphaModFix/>
          </a:blip>
          <a:stretch>
            <a:fillRect/>
          </a:stretch>
        </p:blipFill>
        <p:spPr>
          <a:xfrm>
            <a:off x="357188" y="561975"/>
            <a:ext cx="8429625" cy="4019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6"/>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Conclusion</a:t>
            </a:r>
            <a:endParaRPr/>
          </a:p>
        </p:txBody>
      </p:sp>
      <p:sp>
        <p:nvSpPr>
          <p:cNvPr id="348" name="Google Shape;348;p56"/>
          <p:cNvSpPr txBox="1"/>
          <p:nvPr>
            <p:ph idx="2" type="body"/>
          </p:nvPr>
        </p:nvSpPr>
        <p:spPr>
          <a:xfrm>
            <a:off x="456400" y="1983350"/>
            <a:ext cx="8113800" cy="2713200"/>
          </a:xfrm>
          <a:prstGeom prst="rect">
            <a:avLst/>
          </a:prstGeom>
        </p:spPr>
        <p:txBody>
          <a:bodyPr anchorCtr="0" anchor="t" bIns="91425" lIns="91425" spcFirstLastPara="1" rIns="91425" wrap="square" tIns="91425">
            <a:normAutofit/>
          </a:bodyPr>
          <a:lstStyle/>
          <a:p>
            <a:pPr indent="-314325" lvl="0" marL="457200" rtl="0" algn="l">
              <a:spcBef>
                <a:spcPts val="0"/>
              </a:spcBef>
              <a:spcAft>
                <a:spcPts val="0"/>
              </a:spcAft>
              <a:buSzPts val="1350"/>
              <a:buChar char="●"/>
            </a:pPr>
            <a:r>
              <a:rPr lang="en"/>
              <a:t>Odyssey can empower agents in the open-world Minecraft environment, using open-source LLMs as a foundation for the open-world skill </a:t>
            </a:r>
            <a:r>
              <a:rPr lang="en"/>
              <a:t>library</a:t>
            </a:r>
            <a:r>
              <a:rPr lang="en"/>
              <a:t> to call upon skills, avoiding the high costs associated with models like GPT-4.</a:t>
            </a:r>
            <a:endParaRPr/>
          </a:p>
          <a:p>
            <a:pPr indent="-314325" lvl="0" marL="457200" rtl="0" algn="l">
              <a:spcBef>
                <a:spcPts val="0"/>
              </a:spcBef>
              <a:spcAft>
                <a:spcPts val="0"/>
              </a:spcAft>
              <a:buSzPts val="1350"/>
              <a:buChar char="●"/>
            </a:pPr>
            <a:r>
              <a:rPr lang="en"/>
              <a:t>For future work, the authors note the open-source LLMS have become prone to more hallucinations which could cause a decrease in agent </a:t>
            </a:r>
            <a:r>
              <a:rPr lang="en"/>
              <a:t>performance</a:t>
            </a:r>
            <a:r>
              <a:rPr lang="en"/>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7"/>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Motivation</a:t>
            </a:r>
            <a:endParaRPr/>
          </a:p>
        </p:txBody>
      </p:sp>
      <p:sp>
        <p:nvSpPr>
          <p:cNvPr id="270" name="Google Shape;270;p44"/>
          <p:cNvSpPr txBox="1"/>
          <p:nvPr>
            <p:ph idx="1" type="subTitle"/>
          </p:nvPr>
        </p:nvSpPr>
        <p:spPr>
          <a:xfrm>
            <a:off x="635500" y="1092900"/>
            <a:ext cx="7836900" cy="44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use Minecraft for autonomous open-world agents?</a:t>
            </a:r>
            <a:endParaRPr/>
          </a:p>
        </p:txBody>
      </p:sp>
      <p:sp>
        <p:nvSpPr>
          <p:cNvPr id="271" name="Google Shape;271;p44"/>
          <p:cNvSpPr txBox="1"/>
          <p:nvPr>
            <p:ph idx="2" type="body"/>
          </p:nvPr>
        </p:nvSpPr>
        <p:spPr>
          <a:xfrm>
            <a:off x="456400" y="1983350"/>
            <a:ext cx="8113800" cy="2713200"/>
          </a:xfrm>
          <a:prstGeom prst="rect">
            <a:avLst/>
          </a:prstGeom>
        </p:spPr>
        <p:txBody>
          <a:bodyPr anchorCtr="0" anchor="t" bIns="91425" lIns="91425" spcFirstLastPara="1" rIns="91425" wrap="square" tIns="91425">
            <a:normAutofit/>
          </a:bodyPr>
          <a:lstStyle/>
          <a:p>
            <a:pPr indent="-314325" lvl="0" marL="457200" rtl="0" algn="l">
              <a:spcBef>
                <a:spcPts val="0"/>
              </a:spcBef>
              <a:spcAft>
                <a:spcPts val="0"/>
              </a:spcAft>
              <a:buSzPts val="1350"/>
              <a:buChar char="●"/>
            </a:pPr>
            <a:r>
              <a:rPr lang="en"/>
              <a:t>Previous attempts at open-world agents tended to focus on solving smaller tasks, and tended to struggle with long term planning</a:t>
            </a:r>
            <a:endParaRPr/>
          </a:p>
          <a:p>
            <a:pPr indent="-314325" lvl="0" marL="457200" rtl="0" algn="l">
              <a:spcBef>
                <a:spcPts val="0"/>
              </a:spcBef>
              <a:spcAft>
                <a:spcPts val="0"/>
              </a:spcAft>
              <a:buSzPts val="1350"/>
              <a:buChar char="●"/>
            </a:pPr>
            <a:r>
              <a:rPr lang="en"/>
              <a:t>Despite recent advances in LLMs, development in open-world settings remains a challenge due to the specific need for well-defined environments</a:t>
            </a:r>
            <a:endParaRPr/>
          </a:p>
          <a:p>
            <a:pPr indent="-314325" lvl="0" marL="457200" rtl="0" algn="l">
              <a:spcBef>
                <a:spcPts val="0"/>
              </a:spcBef>
              <a:spcAft>
                <a:spcPts val="0"/>
              </a:spcAft>
              <a:buSzPts val="1350"/>
              <a:buChar char="●"/>
            </a:pPr>
            <a:r>
              <a:rPr lang="en"/>
              <a:t>Minecraft provides an ideal testbest for autonomous agents, with various biomes, terrains, and resources</a:t>
            </a:r>
            <a:endParaRPr/>
          </a:p>
          <a:p>
            <a:pPr indent="-314325" lvl="0" marL="457200" rtl="0" algn="l">
              <a:spcBef>
                <a:spcPts val="0"/>
              </a:spcBef>
              <a:spcAft>
                <a:spcPts val="0"/>
              </a:spcAft>
              <a:buSzPts val="1350"/>
              <a:buChar char="●"/>
            </a:pPr>
            <a:r>
              <a:rPr lang="en"/>
              <a:t>Past Minecraft agents were more focused on basic tasks like collecting diamonds, and tended limit the agents’ capacity for diverse and creative solutions. </a:t>
            </a:r>
            <a:endParaRPr/>
          </a:p>
          <a:p>
            <a:pPr indent="-314325" lvl="0" marL="457200" rtl="0" algn="l">
              <a:spcBef>
                <a:spcPts val="0"/>
              </a:spcBef>
              <a:spcAft>
                <a:spcPts val="0"/>
              </a:spcAft>
              <a:buSzPts val="1350"/>
              <a:buChar char="●"/>
            </a:pPr>
            <a:r>
              <a:rPr lang="en"/>
              <a:t>Some methods heavily relied on expensive models like GPT-4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The Odyssey Framework</a:t>
            </a:r>
            <a:endParaRPr/>
          </a:p>
        </p:txBody>
      </p:sp>
      <p:sp>
        <p:nvSpPr>
          <p:cNvPr id="277" name="Google Shape;277;p45"/>
          <p:cNvSpPr txBox="1"/>
          <p:nvPr>
            <p:ph idx="1" type="subTitle"/>
          </p:nvPr>
        </p:nvSpPr>
        <p:spPr>
          <a:xfrm>
            <a:off x="635500" y="1092900"/>
            <a:ext cx="7836900" cy="44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 modular framework for open-world intelligence</a:t>
            </a:r>
            <a:endParaRPr/>
          </a:p>
        </p:txBody>
      </p:sp>
      <p:sp>
        <p:nvSpPr>
          <p:cNvPr id="278" name="Google Shape;278;p45"/>
          <p:cNvSpPr txBox="1"/>
          <p:nvPr>
            <p:ph idx="2" type="body"/>
          </p:nvPr>
        </p:nvSpPr>
        <p:spPr>
          <a:xfrm>
            <a:off x="456400" y="1983350"/>
            <a:ext cx="8113800" cy="2713200"/>
          </a:xfrm>
          <a:prstGeom prst="rect">
            <a:avLst/>
          </a:prstGeom>
        </p:spPr>
        <p:txBody>
          <a:bodyPr anchorCtr="0" anchor="t" bIns="91425" lIns="91425" spcFirstLastPara="1" rIns="91425" wrap="square" tIns="91425">
            <a:normAutofit/>
          </a:bodyPr>
          <a:lstStyle/>
          <a:p>
            <a:pPr indent="-314325" lvl="0" marL="457200" rtl="0" algn="l">
              <a:spcBef>
                <a:spcPts val="0"/>
              </a:spcBef>
              <a:spcAft>
                <a:spcPts val="0"/>
              </a:spcAft>
              <a:buSzPts val="1350"/>
              <a:buChar char="●"/>
            </a:pPr>
            <a:r>
              <a:rPr lang="en"/>
              <a:t>LLM-based interactive agent with an open-world skill library, with 40 </a:t>
            </a:r>
            <a:r>
              <a:rPr lang="en"/>
              <a:t>primitive</a:t>
            </a:r>
            <a:r>
              <a:rPr lang="en"/>
              <a:t> and 183 compositional skills.</a:t>
            </a:r>
            <a:endParaRPr/>
          </a:p>
          <a:p>
            <a:pPr indent="-314325" lvl="0" marL="457200" rtl="0" algn="l">
              <a:spcBef>
                <a:spcPts val="0"/>
              </a:spcBef>
              <a:spcAft>
                <a:spcPts val="0"/>
              </a:spcAft>
              <a:buSzPts val="1350"/>
              <a:buChar char="●"/>
            </a:pPr>
            <a:r>
              <a:rPr lang="en"/>
              <a:t>The agent is composed of a planner for goal decomposition, an actor for skill </a:t>
            </a:r>
            <a:r>
              <a:rPr lang="en"/>
              <a:t>retrieval</a:t>
            </a:r>
            <a:r>
              <a:rPr lang="en"/>
              <a:t> and subgoal execution, and a critic for feedback and strategy refinement</a:t>
            </a:r>
            <a:endParaRPr/>
          </a:p>
          <a:p>
            <a:pPr indent="-314325" lvl="0" marL="457200" rtl="0" algn="l">
              <a:spcBef>
                <a:spcPts val="0"/>
              </a:spcBef>
              <a:spcAft>
                <a:spcPts val="0"/>
              </a:spcAft>
              <a:buSzPts val="1350"/>
              <a:buChar char="●"/>
            </a:pPr>
            <a:r>
              <a:rPr lang="en"/>
              <a:t>Fine tuned LLaMA-3 model for Minecraft agents with a </a:t>
            </a:r>
            <a:r>
              <a:rPr lang="en"/>
              <a:t>comprehensive</a:t>
            </a:r>
            <a:r>
              <a:rPr lang="en"/>
              <a:t> question-answer dataset</a:t>
            </a:r>
            <a:endParaRPr/>
          </a:p>
          <a:p>
            <a:pPr indent="-314325" lvl="0" marL="457200" rtl="0" algn="l">
              <a:spcBef>
                <a:spcPts val="0"/>
              </a:spcBef>
              <a:spcAft>
                <a:spcPts val="0"/>
              </a:spcAft>
              <a:buSzPts val="1350"/>
              <a:buChar char="●"/>
            </a:pPr>
            <a:r>
              <a:rPr lang="en"/>
              <a:t>A “new agent capability benchmark” evaluates long-term planning, dynamic immediate planning, and autonomous exploration</a:t>
            </a:r>
            <a:endParaRPr/>
          </a:p>
          <a:p>
            <a:pPr indent="-314325" lvl="0" marL="457200" rtl="0" algn="l">
              <a:spcBef>
                <a:spcPts val="0"/>
              </a:spcBef>
              <a:spcAft>
                <a:spcPts val="0"/>
              </a:spcAft>
              <a:buSzPts val="1350"/>
              <a:buChar char="●"/>
            </a:pPr>
            <a:r>
              <a:rPr lang="en"/>
              <a:t>The goal is not to design a LLM-based agent </a:t>
            </a:r>
            <a:r>
              <a:rPr lang="en"/>
              <a:t>architecture</a:t>
            </a:r>
            <a:r>
              <a:rPr lang="en"/>
              <a:t>, but to provide a comprehensive framework for developing and evaluating autonomous agents in open-world environments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1248900" y="1632850"/>
            <a:ext cx="6646200" cy="158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Syllabus/Course</a:t>
            </a:r>
            <a:endParaRPr/>
          </a:p>
          <a:p>
            <a:pPr indent="0" lvl="0" marL="0" rtl="0" algn="ctr">
              <a:spcBef>
                <a:spcPts val="0"/>
              </a:spcBef>
              <a:spcAft>
                <a:spcPts val="0"/>
              </a:spcAft>
              <a:buNone/>
            </a:pPr>
            <a:r>
              <a:rPr lang="en"/>
              <a:t>Overview #1</a:t>
            </a:r>
            <a:endParaRPr/>
          </a:p>
        </p:txBody>
      </p:sp>
      <p:sp>
        <p:nvSpPr>
          <p:cNvPr id="284" name="Google Shape;284;p46"/>
          <p:cNvSpPr txBox="1"/>
          <p:nvPr>
            <p:ph idx="1" type="subTitle"/>
          </p:nvPr>
        </p:nvSpPr>
        <p:spPr>
          <a:xfrm>
            <a:off x="2369850" y="3221650"/>
            <a:ext cx="44043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(20xx-20xx)</a:t>
            </a:r>
            <a:endParaRPr/>
          </a:p>
        </p:txBody>
      </p:sp>
      <p:pic>
        <p:nvPicPr>
          <p:cNvPr id="285" name="Google Shape;285;p46"/>
          <p:cNvPicPr preferRelativeResize="0"/>
          <p:nvPr/>
        </p:nvPicPr>
        <p:blipFill>
          <a:blip r:embed="rId3">
            <a:alphaModFix/>
          </a:blip>
          <a:stretch>
            <a:fillRect/>
          </a:stretch>
        </p:blipFill>
        <p:spPr>
          <a:xfrm>
            <a:off x="204775" y="547675"/>
            <a:ext cx="8734425" cy="4048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7"/>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Open-World Skill Library</a:t>
            </a:r>
            <a:endParaRPr/>
          </a:p>
        </p:txBody>
      </p:sp>
      <p:sp>
        <p:nvSpPr>
          <p:cNvPr id="291" name="Google Shape;291;p47"/>
          <p:cNvSpPr txBox="1"/>
          <p:nvPr>
            <p:ph idx="2" type="body"/>
          </p:nvPr>
        </p:nvSpPr>
        <p:spPr>
          <a:xfrm>
            <a:off x="456400" y="1983350"/>
            <a:ext cx="8113800" cy="2713200"/>
          </a:xfrm>
          <a:prstGeom prst="rect">
            <a:avLst/>
          </a:prstGeom>
        </p:spPr>
        <p:txBody>
          <a:bodyPr anchorCtr="0" anchor="t" bIns="91425" lIns="91425" spcFirstLastPara="1" rIns="91425" wrap="square" tIns="91425">
            <a:normAutofit/>
          </a:bodyPr>
          <a:lstStyle/>
          <a:p>
            <a:pPr indent="-314325" lvl="0" marL="457200" rtl="0" algn="l">
              <a:spcBef>
                <a:spcPts val="0"/>
              </a:spcBef>
              <a:spcAft>
                <a:spcPts val="0"/>
              </a:spcAft>
              <a:buSzPts val="1350"/>
              <a:buChar char="●"/>
            </a:pPr>
            <a:r>
              <a:rPr lang="en"/>
              <a:t>Primitive</a:t>
            </a:r>
            <a:r>
              <a:rPr lang="en"/>
              <a:t> Skills: </a:t>
            </a:r>
            <a:endParaRPr/>
          </a:p>
          <a:p>
            <a:pPr indent="-314325" lvl="1" marL="914400" rtl="0" algn="l">
              <a:spcBef>
                <a:spcPts val="0"/>
              </a:spcBef>
              <a:spcAft>
                <a:spcPts val="0"/>
              </a:spcAft>
              <a:buSzPts val="1350"/>
              <a:buChar char="○"/>
            </a:pPr>
            <a:r>
              <a:rPr lang="en"/>
              <a:t>32 operational skills; foundational interfaces for parameterized input</a:t>
            </a:r>
            <a:endParaRPr/>
          </a:p>
          <a:p>
            <a:pPr indent="-314325" lvl="1" marL="914400" rtl="0" algn="l">
              <a:spcBef>
                <a:spcPts val="0"/>
              </a:spcBef>
              <a:spcAft>
                <a:spcPts val="0"/>
              </a:spcAft>
              <a:buSzPts val="1350"/>
              <a:buChar char="○"/>
            </a:pPr>
            <a:r>
              <a:rPr lang="en"/>
              <a:t>8 spatial skills; allow for environmental interactions based on agent coordinates</a:t>
            </a:r>
            <a:endParaRPr/>
          </a:p>
          <a:p>
            <a:pPr indent="-314325" lvl="0" marL="457200" rtl="0" algn="l">
              <a:spcBef>
                <a:spcPts val="0"/>
              </a:spcBef>
              <a:spcAft>
                <a:spcPts val="0"/>
              </a:spcAft>
              <a:buSzPts val="1350"/>
              <a:buChar char="●"/>
            </a:pPr>
            <a:r>
              <a:rPr lang="en"/>
              <a:t>Compositional Skills:</a:t>
            </a:r>
            <a:endParaRPr/>
          </a:p>
          <a:p>
            <a:pPr indent="-314325" lvl="1" marL="914400" rtl="0" algn="l">
              <a:spcBef>
                <a:spcPts val="0"/>
              </a:spcBef>
              <a:spcAft>
                <a:spcPts val="0"/>
              </a:spcAft>
              <a:buSzPts val="1350"/>
              <a:buChar char="○"/>
            </a:pPr>
            <a:r>
              <a:rPr lang="en"/>
              <a:t>Primitive skills encapsulated into higher level ones, functioning to address a variety of basic programmatic tasks</a:t>
            </a:r>
            <a:endParaRPr/>
          </a:p>
          <a:p>
            <a:pPr indent="-314325" lvl="1" marL="914400" rtl="0" algn="l">
              <a:spcBef>
                <a:spcPts val="0"/>
              </a:spcBef>
              <a:spcAft>
                <a:spcPts val="0"/>
              </a:spcAft>
              <a:buSzPts val="1350"/>
              <a:buChar char="○"/>
            </a:pPr>
            <a:r>
              <a:rPr lang="en"/>
              <a:t>183 compositional skills classified into types like mineX, craftX, plantX, etc</a:t>
            </a:r>
            <a:endParaRPr/>
          </a:p>
          <a:p>
            <a:pPr indent="-314325" lvl="0" marL="457200" rtl="0" algn="l">
              <a:spcBef>
                <a:spcPts val="0"/>
              </a:spcBef>
              <a:spcAft>
                <a:spcPts val="0"/>
              </a:spcAft>
              <a:buSzPts val="1350"/>
              <a:buChar char="●"/>
            </a:pPr>
            <a:r>
              <a:rPr lang="en"/>
              <a:t>The skill library is constructed with a recursive method, simplifying task decomposition by ensuring prerequisites are met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8"/>
          <p:cNvSpPr txBox="1"/>
          <p:nvPr>
            <p:ph type="title"/>
          </p:nvPr>
        </p:nvSpPr>
        <p:spPr>
          <a:xfrm>
            <a:off x="285550" y="228600"/>
            <a:ext cx="8576100" cy="865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Planner-Actor-Critic Architecture</a:t>
            </a:r>
            <a:endParaRPr/>
          </a:p>
        </p:txBody>
      </p:sp>
      <p:sp>
        <p:nvSpPr>
          <p:cNvPr id="297" name="Google Shape;297;p48"/>
          <p:cNvSpPr txBox="1"/>
          <p:nvPr>
            <p:ph idx="2" type="body"/>
          </p:nvPr>
        </p:nvSpPr>
        <p:spPr>
          <a:xfrm>
            <a:off x="456400" y="1983350"/>
            <a:ext cx="8113800" cy="2713200"/>
          </a:xfrm>
          <a:prstGeom prst="rect">
            <a:avLst/>
          </a:prstGeom>
        </p:spPr>
        <p:txBody>
          <a:bodyPr anchorCtr="0" anchor="t" bIns="91425" lIns="91425" spcFirstLastPara="1" rIns="91425" wrap="square" tIns="91425">
            <a:normAutofit lnSpcReduction="10000"/>
          </a:bodyPr>
          <a:lstStyle/>
          <a:p>
            <a:pPr indent="-314325" lvl="0" marL="457200" rtl="0" algn="l">
              <a:spcBef>
                <a:spcPts val="0"/>
              </a:spcBef>
              <a:spcAft>
                <a:spcPts val="0"/>
              </a:spcAft>
              <a:buSzPts val="1350"/>
              <a:buChar char="●"/>
            </a:pPr>
            <a:r>
              <a:rPr lang="en"/>
              <a:t>LLM Planner: develops comprehensive plan, facilitating efficient exploration through long term goal decomposition. The input prompt to the planner consists of ultimate goals and behavioral constraints, the agent’s state in-game (hunger, health, position, nearby entities), and achievements of the agent so far (current inventory, unlocked equipment, previously succeeded or failed tasks)</a:t>
            </a:r>
            <a:endParaRPr/>
          </a:p>
          <a:p>
            <a:pPr indent="-314325" lvl="0" marL="457200" rtl="0" algn="l">
              <a:spcBef>
                <a:spcPts val="0"/>
              </a:spcBef>
              <a:spcAft>
                <a:spcPts val="0"/>
              </a:spcAft>
              <a:buSzPts val="1350"/>
              <a:buChar char="●"/>
            </a:pPr>
            <a:r>
              <a:rPr lang="en"/>
              <a:t>LLM Actor: invoked to sequentially execute the subgoals generated by the planner. The mapping from subgoals to executable skills is done through query context encoding and skill similarity </a:t>
            </a:r>
            <a:r>
              <a:rPr lang="en"/>
              <a:t>retrieval</a:t>
            </a:r>
            <a:r>
              <a:rPr lang="en"/>
              <a:t>. The text based subgoals are encoded to vectors through a sentence transformer, which is then compared to the vectors of skill descriptions to determine semantic closeness. The top 5 relevant skills are identified, and the actor selects the most appropriate code for execution based on the environment descriptions.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9"/>
          <p:cNvSpPr txBox="1"/>
          <p:nvPr>
            <p:ph type="title"/>
          </p:nvPr>
        </p:nvSpPr>
        <p:spPr>
          <a:xfrm>
            <a:off x="285550" y="228600"/>
            <a:ext cx="8576100" cy="865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Planner-Actor-Critic Architecture</a:t>
            </a:r>
            <a:endParaRPr/>
          </a:p>
        </p:txBody>
      </p:sp>
      <p:sp>
        <p:nvSpPr>
          <p:cNvPr id="303" name="Google Shape;303;p49"/>
          <p:cNvSpPr txBox="1"/>
          <p:nvPr>
            <p:ph idx="2" type="body"/>
          </p:nvPr>
        </p:nvSpPr>
        <p:spPr>
          <a:xfrm>
            <a:off x="456400" y="1983350"/>
            <a:ext cx="8113800" cy="2713200"/>
          </a:xfrm>
          <a:prstGeom prst="rect">
            <a:avLst/>
          </a:prstGeom>
        </p:spPr>
        <p:txBody>
          <a:bodyPr anchorCtr="0" anchor="t" bIns="91425" lIns="91425" spcFirstLastPara="1" rIns="91425" wrap="square" tIns="91425">
            <a:normAutofit/>
          </a:bodyPr>
          <a:lstStyle/>
          <a:p>
            <a:pPr indent="-314325" lvl="0" marL="457200" rtl="0" algn="l">
              <a:spcBef>
                <a:spcPts val="0"/>
              </a:spcBef>
              <a:spcAft>
                <a:spcPts val="0"/>
              </a:spcAft>
              <a:buSzPts val="1350"/>
              <a:buChar char="●"/>
            </a:pPr>
            <a:r>
              <a:rPr lang="en"/>
              <a:t>LLM Critic: during the execution of the action, an agent documents the experience, mainly </a:t>
            </a:r>
            <a:r>
              <a:rPr lang="en"/>
              <a:t>noting the points of success and failure. An established feedback system can correct discrepancies in the initial plan that cause execution errors. Feedback is categorized into three types. </a:t>
            </a:r>
            <a:endParaRPr/>
          </a:p>
          <a:p>
            <a:pPr indent="-314325" lvl="1" marL="914400" rtl="0" algn="l">
              <a:spcBef>
                <a:spcPts val="0"/>
              </a:spcBef>
              <a:spcAft>
                <a:spcPts val="0"/>
              </a:spcAft>
              <a:buSzPts val="1350"/>
              <a:buChar char="○"/>
            </a:pPr>
            <a:r>
              <a:rPr lang="en"/>
              <a:t>Execution feedback: captures the progress of a skill execution, highlighting reasons for skill failure but also providing guidelines to address issues</a:t>
            </a:r>
            <a:endParaRPr/>
          </a:p>
          <a:p>
            <a:pPr indent="-314325" lvl="1" marL="914400" rtl="0" algn="l">
              <a:spcBef>
                <a:spcPts val="0"/>
              </a:spcBef>
              <a:spcAft>
                <a:spcPts val="0"/>
              </a:spcAft>
              <a:buSzPts val="1350"/>
              <a:buChar char="○"/>
            </a:pPr>
            <a:r>
              <a:rPr lang="en"/>
              <a:t>Self-validation: presenting inventory changes post-action to the critic, it can evaluate whether the subgoal has been achieved</a:t>
            </a:r>
            <a:endParaRPr/>
          </a:p>
          <a:p>
            <a:pPr indent="-314325" lvl="1" marL="914400" rtl="0" algn="l">
              <a:spcBef>
                <a:spcPts val="0"/>
              </a:spcBef>
              <a:spcAft>
                <a:spcPts val="0"/>
              </a:spcAft>
              <a:buSzPts val="1350"/>
              <a:buChar char="○"/>
            </a:pPr>
            <a:r>
              <a:rPr lang="en"/>
              <a:t>Self-reflection: the critic serves as an analyst, evaluating the current state of the agent and the environment, offering more efficient strategies for completing the task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0"/>
          <p:cNvSpPr txBox="1"/>
          <p:nvPr>
            <p:ph type="title"/>
          </p:nvPr>
        </p:nvSpPr>
        <p:spPr>
          <a:xfrm>
            <a:off x="1248900" y="1632850"/>
            <a:ext cx="6646200" cy="158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Syllabus/Course</a:t>
            </a:r>
            <a:endParaRPr/>
          </a:p>
          <a:p>
            <a:pPr indent="0" lvl="0" marL="0" rtl="0" algn="ctr">
              <a:spcBef>
                <a:spcPts val="0"/>
              </a:spcBef>
              <a:spcAft>
                <a:spcPts val="0"/>
              </a:spcAft>
              <a:buNone/>
            </a:pPr>
            <a:r>
              <a:rPr lang="en"/>
              <a:t>Overview #1</a:t>
            </a:r>
            <a:endParaRPr/>
          </a:p>
        </p:txBody>
      </p:sp>
      <p:sp>
        <p:nvSpPr>
          <p:cNvPr id="309" name="Google Shape;309;p50"/>
          <p:cNvSpPr txBox="1"/>
          <p:nvPr>
            <p:ph idx="1" type="subTitle"/>
          </p:nvPr>
        </p:nvSpPr>
        <p:spPr>
          <a:xfrm>
            <a:off x="2369850" y="3221650"/>
            <a:ext cx="44043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(20xx-20xx)</a:t>
            </a:r>
            <a:endParaRPr/>
          </a:p>
        </p:txBody>
      </p:sp>
      <p:pic>
        <p:nvPicPr>
          <p:cNvPr id="310" name="Google Shape;310;p50"/>
          <p:cNvPicPr preferRelativeResize="0"/>
          <p:nvPr/>
        </p:nvPicPr>
        <p:blipFill>
          <a:blip r:embed="rId3">
            <a:alphaModFix/>
          </a:blip>
          <a:stretch>
            <a:fillRect/>
          </a:stretch>
        </p:blipFill>
        <p:spPr>
          <a:xfrm>
            <a:off x="357175" y="598500"/>
            <a:ext cx="8429625" cy="3829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1"/>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Fine-tune Minecraft LLM</a:t>
            </a:r>
            <a:endParaRPr/>
          </a:p>
        </p:txBody>
      </p:sp>
      <p:sp>
        <p:nvSpPr>
          <p:cNvPr id="316" name="Google Shape;316;p51"/>
          <p:cNvSpPr txBox="1"/>
          <p:nvPr>
            <p:ph idx="2" type="body"/>
          </p:nvPr>
        </p:nvSpPr>
        <p:spPr>
          <a:xfrm>
            <a:off x="456400" y="1983350"/>
            <a:ext cx="8113800" cy="271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14325" lvl="0" marL="457200" rtl="0" algn="l">
              <a:spcBef>
                <a:spcPts val="1200"/>
              </a:spcBef>
              <a:spcAft>
                <a:spcPts val="0"/>
              </a:spcAft>
              <a:buSzPts val="1350"/>
              <a:buChar char="●"/>
            </a:pPr>
            <a:r>
              <a:rPr lang="en"/>
              <a:t>Dataset Generation: crawl relevant content from Minecraft Wiki, which is then categorized based on content type. GPT-3.5-Turbo is then used with different customized prompts to generate diverse Q&amp;A pairs, then categorized into four types depending on the nature of the answer (short, normal, long, boolean), yielding 390k+ entries. </a:t>
            </a:r>
            <a:endParaRPr/>
          </a:p>
          <a:p>
            <a:pPr indent="-314325" lvl="0" marL="457200" rtl="0" algn="l">
              <a:spcBef>
                <a:spcPts val="0"/>
              </a:spcBef>
              <a:spcAft>
                <a:spcPts val="0"/>
              </a:spcAft>
              <a:buSzPts val="1350"/>
              <a:buChar char="●"/>
            </a:pPr>
            <a:r>
              <a:rPr lang="en"/>
              <a:t>Model Fine-Tuning: For parameter-efficient training, a LoRa introduces small, trainable, low-rank </a:t>
            </a:r>
            <a:r>
              <a:rPr lang="en"/>
              <a:t>matrices</a:t>
            </a:r>
            <a:r>
              <a:rPr lang="en"/>
              <a:t> to adapt a pre-trained neural network. This is used to fine-tune LLaMA models with the Minecraft dataset.</a:t>
            </a:r>
            <a:endParaRPr/>
          </a:p>
          <a:p>
            <a:pPr indent="-314325" lvl="0" marL="457200" rtl="0" algn="l">
              <a:spcBef>
                <a:spcPts val="0"/>
              </a:spcBef>
              <a:spcAft>
                <a:spcPts val="0"/>
              </a:spcAft>
              <a:buSzPts val="1350"/>
              <a:buChar char="●"/>
            </a:pPr>
            <a:r>
              <a:rPr lang="en"/>
              <a:t>Model Evaluation: GPT-4 was used to generate two Multiple-Choice Question datasets based on different themes and keywords related to Minecraft.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yllabus / Course Overview #1">
  <a:themeElements>
    <a:clrScheme name="Simple Light">
      <a:dk1>
        <a:srgbClr val="03045E"/>
      </a:dk1>
      <a:lt1>
        <a:srgbClr val="CAF0F8"/>
      </a:lt1>
      <a:dk2>
        <a:srgbClr val="00508A"/>
      </a:dk2>
      <a:lt2>
        <a:srgbClr val="FFFFFF"/>
      </a:lt2>
      <a:accent1>
        <a:srgbClr val="86FFFF"/>
      </a:accent1>
      <a:accent2>
        <a:srgbClr val="90E0EF"/>
      </a:accent2>
      <a:accent3>
        <a:srgbClr val="0077B6"/>
      </a:accent3>
      <a:accent4>
        <a:srgbClr val="0096C7"/>
      </a:accent4>
      <a:accent5>
        <a:srgbClr val="00B4D8"/>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