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57" r:id="rId5"/>
    <p:sldId id="262" r:id="rId6"/>
    <p:sldId id="263" r:id="rId7"/>
    <p:sldId id="264" r:id="rId8"/>
    <p:sldId id="265" r:id="rId9"/>
    <p:sldId id="275" r:id="rId10"/>
    <p:sldId id="261" r:id="rId11"/>
    <p:sldId id="266" r:id="rId12"/>
    <p:sldId id="276" r:id="rId13"/>
    <p:sldId id="268" r:id="rId14"/>
    <p:sldId id="267" r:id="rId15"/>
    <p:sldId id="269" r:id="rId16"/>
    <p:sldId id="270" r:id="rId17"/>
    <p:sldId id="271" r:id="rId18"/>
    <p:sldId id="277" r:id="rId19"/>
    <p:sldId id="272" r:id="rId20"/>
    <p:sldId id="273" r:id="rId21"/>
    <p:sldId id="278" r:id="rId22"/>
    <p:sldId id="279" r:id="rId23"/>
    <p:sldId id="280" r:id="rId24"/>
    <p:sldId id="282" r:id="rId25"/>
    <p:sldId id="283" r:id="rId26"/>
    <p:sldId id="284" r:id="rId27"/>
    <p:sldId id="286" r:id="rId28"/>
    <p:sldId id="287" r:id="rId29"/>
    <p:sldId id="285" r:id="rId30"/>
    <p:sldId id="288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7DE2D0-9195-470B-8085-D57A2D9A7C95}" v="112" dt="2025-06-25T04:14:52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94660"/>
  </p:normalViewPr>
  <p:slideViewPr>
    <p:cSldViewPr snapToGrid="0">
      <p:cViewPr varScale="1">
        <p:scale>
          <a:sx n="51" d="100"/>
          <a:sy n="51" d="100"/>
        </p:scale>
        <p:origin x="53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拓 太田" userId="85c45a694222d57b" providerId="LiveId" clId="{A07DE2D0-9195-470B-8085-D57A2D9A7C95}"/>
    <pc:docChg chg="undo custSel addSld delSld modSld sldOrd">
      <pc:chgData name="拓 太田" userId="85c45a694222d57b" providerId="LiveId" clId="{A07DE2D0-9195-470B-8085-D57A2D9A7C95}" dt="2025-06-25T04:15:03.511" v="3473" actId="20577"/>
      <pc:docMkLst>
        <pc:docMk/>
      </pc:docMkLst>
      <pc:sldChg chg="modSp mod">
        <pc:chgData name="拓 太田" userId="85c45a694222d57b" providerId="LiveId" clId="{A07DE2D0-9195-470B-8085-D57A2D9A7C95}" dt="2025-06-25T03:36:54.979" v="3455" actId="20577"/>
        <pc:sldMkLst>
          <pc:docMk/>
          <pc:sldMk cId="1874957188" sldId="257"/>
        </pc:sldMkLst>
        <pc:spChg chg="mod">
          <ac:chgData name="拓 太田" userId="85c45a694222d57b" providerId="LiveId" clId="{A07DE2D0-9195-470B-8085-D57A2D9A7C95}" dt="2025-06-25T03:36:54.979" v="3455" actId="20577"/>
          <ac:spMkLst>
            <pc:docMk/>
            <pc:sldMk cId="1874957188" sldId="257"/>
            <ac:spMk id="3" creationId="{036D41AB-1CAA-EF42-EA88-F3C6CBD937C3}"/>
          </ac:spMkLst>
        </pc:spChg>
      </pc:sldChg>
      <pc:sldChg chg="modSp mod">
        <pc:chgData name="拓 太田" userId="85c45a694222d57b" providerId="LiveId" clId="{A07DE2D0-9195-470B-8085-D57A2D9A7C95}" dt="2025-06-25T01:47:50.309" v="2461" actId="20577"/>
        <pc:sldMkLst>
          <pc:docMk/>
          <pc:sldMk cId="2047207541" sldId="258"/>
        </pc:sldMkLst>
        <pc:spChg chg="mod">
          <ac:chgData name="拓 太田" userId="85c45a694222d57b" providerId="LiveId" clId="{A07DE2D0-9195-470B-8085-D57A2D9A7C95}" dt="2025-06-25T01:47:50.309" v="2461" actId="20577"/>
          <ac:spMkLst>
            <pc:docMk/>
            <pc:sldMk cId="2047207541" sldId="258"/>
            <ac:spMk id="3" creationId="{66212A13-6C78-05B9-0CE3-D0CEDFDD4992}"/>
          </ac:spMkLst>
        </pc:spChg>
      </pc:sldChg>
      <pc:sldChg chg="modSp mod">
        <pc:chgData name="拓 太田" userId="85c45a694222d57b" providerId="LiveId" clId="{A07DE2D0-9195-470B-8085-D57A2D9A7C95}" dt="2025-06-24T13:11:29.465" v="466" actId="20577"/>
        <pc:sldMkLst>
          <pc:docMk/>
          <pc:sldMk cId="1253471396" sldId="264"/>
        </pc:sldMkLst>
        <pc:spChg chg="mod">
          <ac:chgData name="拓 太田" userId="85c45a694222d57b" providerId="LiveId" clId="{A07DE2D0-9195-470B-8085-D57A2D9A7C95}" dt="2025-06-24T13:11:29.465" v="466" actId="20577"/>
          <ac:spMkLst>
            <pc:docMk/>
            <pc:sldMk cId="1253471396" sldId="264"/>
            <ac:spMk id="3" creationId="{4200C1F0-E790-7B64-59B8-5999E1E75969}"/>
          </ac:spMkLst>
        </pc:spChg>
      </pc:sldChg>
      <pc:sldChg chg="modSp mod">
        <pc:chgData name="拓 太田" userId="85c45a694222d57b" providerId="LiveId" clId="{A07DE2D0-9195-470B-8085-D57A2D9A7C95}" dt="2025-06-24T12:33:35.275" v="279" actId="20577"/>
        <pc:sldMkLst>
          <pc:docMk/>
          <pc:sldMk cId="2945727943" sldId="267"/>
        </pc:sldMkLst>
        <pc:spChg chg="mod">
          <ac:chgData name="拓 太田" userId="85c45a694222d57b" providerId="LiveId" clId="{A07DE2D0-9195-470B-8085-D57A2D9A7C95}" dt="2025-06-24T12:33:35.275" v="279" actId="20577"/>
          <ac:spMkLst>
            <pc:docMk/>
            <pc:sldMk cId="2945727943" sldId="267"/>
            <ac:spMk id="3" creationId="{FF268B5B-290A-F809-514B-E84A6A441782}"/>
          </ac:spMkLst>
        </pc:spChg>
      </pc:sldChg>
      <pc:sldChg chg="addSp modSp mod">
        <pc:chgData name="拓 太田" userId="85c45a694222d57b" providerId="LiveId" clId="{A07DE2D0-9195-470B-8085-D57A2D9A7C95}" dt="2025-06-24T14:32:49.697" v="1027" actId="14100"/>
        <pc:sldMkLst>
          <pc:docMk/>
          <pc:sldMk cId="2952337380" sldId="268"/>
        </pc:sldMkLst>
        <pc:spChg chg="mod">
          <ac:chgData name="拓 太田" userId="85c45a694222d57b" providerId="LiveId" clId="{A07DE2D0-9195-470B-8085-D57A2D9A7C95}" dt="2025-06-24T14:31:38.790" v="1016" actId="20577"/>
          <ac:spMkLst>
            <pc:docMk/>
            <pc:sldMk cId="2952337380" sldId="268"/>
            <ac:spMk id="3" creationId="{DC74210E-E2D3-5656-2952-5D63161D7BE4}"/>
          </ac:spMkLst>
        </pc:spChg>
        <pc:picChg chg="add mod">
          <ac:chgData name="拓 太田" userId="85c45a694222d57b" providerId="LiveId" clId="{A07DE2D0-9195-470B-8085-D57A2D9A7C95}" dt="2025-06-24T14:32:49.697" v="1027" actId="14100"/>
          <ac:picMkLst>
            <pc:docMk/>
            <pc:sldMk cId="2952337380" sldId="268"/>
            <ac:picMk id="5" creationId="{AAE585C3-0ED7-1266-82B1-7B4A5659342E}"/>
          </ac:picMkLst>
        </pc:picChg>
      </pc:sldChg>
      <pc:sldChg chg="addSp modSp add mod">
        <pc:chgData name="拓 太田" userId="85c45a694222d57b" providerId="LiveId" clId="{A07DE2D0-9195-470B-8085-D57A2D9A7C95}" dt="2025-06-24T14:35:17.502" v="1038" actId="14100"/>
        <pc:sldMkLst>
          <pc:docMk/>
          <pc:sldMk cId="3828775379" sldId="269"/>
        </pc:sldMkLst>
        <pc:spChg chg="mod">
          <ac:chgData name="拓 太田" userId="85c45a694222d57b" providerId="LiveId" clId="{A07DE2D0-9195-470B-8085-D57A2D9A7C95}" dt="2025-06-24T13:48:44.337" v="754"/>
          <ac:spMkLst>
            <pc:docMk/>
            <pc:sldMk cId="3828775379" sldId="269"/>
            <ac:spMk id="3" creationId="{65674B7B-63C0-A62B-DE3F-470E3FCBD72E}"/>
          </ac:spMkLst>
        </pc:spChg>
        <pc:picChg chg="add mod">
          <ac:chgData name="拓 太田" userId="85c45a694222d57b" providerId="LiveId" clId="{A07DE2D0-9195-470B-8085-D57A2D9A7C95}" dt="2025-06-24T14:35:17.502" v="1038" actId="14100"/>
          <ac:picMkLst>
            <pc:docMk/>
            <pc:sldMk cId="3828775379" sldId="269"/>
            <ac:picMk id="5" creationId="{08281B71-1E83-111D-5FC2-C96BB12950F7}"/>
          </ac:picMkLst>
        </pc:picChg>
      </pc:sldChg>
      <pc:sldChg chg="modSp add mod">
        <pc:chgData name="拓 太田" userId="85c45a694222d57b" providerId="LiveId" clId="{A07DE2D0-9195-470B-8085-D57A2D9A7C95}" dt="2025-06-24T13:48:50.274" v="760" actId="313"/>
        <pc:sldMkLst>
          <pc:docMk/>
          <pc:sldMk cId="2413851917" sldId="270"/>
        </pc:sldMkLst>
        <pc:spChg chg="mod">
          <ac:chgData name="拓 太田" userId="85c45a694222d57b" providerId="LiveId" clId="{A07DE2D0-9195-470B-8085-D57A2D9A7C95}" dt="2025-06-24T13:48:50.274" v="760" actId="313"/>
          <ac:spMkLst>
            <pc:docMk/>
            <pc:sldMk cId="2413851917" sldId="270"/>
            <ac:spMk id="3" creationId="{FE794296-D17A-6E20-A7B7-56F3FD4D7AE8}"/>
          </ac:spMkLst>
        </pc:spChg>
      </pc:sldChg>
      <pc:sldChg chg="addSp modSp add mod ord">
        <pc:chgData name="拓 太田" userId="85c45a694222d57b" providerId="LiveId" clId="{A07DE2D0-9195-470B-8085-D57A2D9A7C95}" dt="2025-06-25T04:09:38.455" v="3466" actId="20577"/>
        <pc:sldMkLst>
          <pc:docMk/>
          <pc:sldMk cId="462455528" sldId="271"/>
        </pc:sldMkLst>
        <pc:spChg chg="mod">
          <ac:chgData name="拓 太田" userId="85c45a694222d57b" providerId="LiveId" clId="{A07DE2D0-9195-470B-8085-D57A2D9A7C95}" dt="2025-06-25T04:09:38.455" v="3466" actId="20577"/>
          <ac:spMkLst>
            <pc:docMk/>
            <pc:sldMk cId="462455528" sldId="271"/>
            <ac:spMk id="3" creationId="{2D6CD27F-2CC2-1455-1A2A-0896CA586E3C}"/>
          </ac:spMkLst>
        </pc:spChg>
        <pc:picChg chg="add mod">
          <ac:chgData name="拓 太田" userId="85c45a694222d57b" providerId="LiveId" clId="{A07DE2D0-9195-470B-8085-D57A2D9A7C95}" dt="2025-06-24T14:42:33.982" v="1044" actId="14100"/>
          <ac:picMkLst>
            <pc:docMk/>
            <pc:sldMk cId="462455528" sldId="271"/>
            <ac:picMk id="5" creationId="{854FDBD1-8BDA-0435-C761-50B1BE36B336}"/>
          </ac:picMkLst>
        </pc:picChg>
      </pc:sldChg>
      <pc:sldChg chg="addSp modSp add mod">
        <pc:chgData name="拓 太田" userId="85c45a694222d57b" providerId="LiveId" clId="{A07DE2D0-9195-470B-8085-D57A2D9A7C95}" dt="2025-06-24T14:59:35.749" v="1379" actId="9405"/>
        <pc:sldMkLst>
          <pc:docMk/>
          <pc:sldMk cId="2091404333" sldId="272"/>
        </pc:sldMkLst>
        <pc:spChg chg="mod">
          <ac:chgData name="拓 太田" userId="85c45a694222d57b" providerId="LiveId" clId="{A07DE2D0-9195-470B-8085-D57A2D9A7C95}" dt="2025-06-24T13:54:08.429" v="894" actId="20577"/>
          <ac:spMkLst>
            <pc:docMk/>
            <pc:sldMk cId="2091404333" sldId="272"/>
            <ac:spMk id="2" creationId="{C7CD0DC9-D7D2-26EE-269A-BC9B7AF07136}"/>
          </ac:spMkLst>
        </pc:spChg>
        <pc:spChg chg="mod">
          <ac:chgData name="拓 太田" userId="85c45a694222d57b" providerId="LiveId" clId="{A07DE2D0-9195-470B-8085-D57A2D9A7C95}" dt="2025-06-24T14:59:22.290" v="1378" actId="207"/>
          <ac:spMkLst>
            <pc:docMk/>
            <pc:sldMk cId="2091404333" sldId="272"/>
            <ac:spMk id="3" creationId="{B09B766E-3912-3370-73FE-D70F4DD653A6}"/>
          </ac:spMkLst>
        </pc:spChg>
        <pc:picChg chg="add mod">
          <ac:chgData name="拓 太田" userId="85c45a694222d57b" providerId="LiveId" clId="{A07DE2D0-9195-470B-8085-D57A2D9A7C95}" dt="2025-06-24T14:48:19.152" v="1102" actId="1076"/>
          <ac:picMkLst>
            <pc:docMk/>
            <pc:sldMk cId="2091404333" sldId="272"/>
            <ac:picMk id="4" creationId="{5EAB0FCB-C133-CFE7-6798-B193D3A0BC71}"/>
          </ac:picMkLst>
        </pc:picChg>
        <pc:inkChg chg="add">
          <ac:chgData name="拓 太田" userId="85c45a694222d57b" providerId="LiveId" clId="{A07DE2D0-9195-470B-8085-D57A2D9A7C95}" dt="2025-06-24T14:59:35.749" v="1379" actId="9405"/>
          <ac:inkMkLst>
            <pc:docMk/>
            <pc:sldMk cId="2091404333" sldId="272"/>
            <ac:inkMk id="5" creationId="{2248123E-0AE5-995A-379D-277EC53496A2}"/>
          </ac:inkMkLst>
        </pc:inkChg>
      </pc:sldChg>
      <pc:sldChg chg="modSp add del mod">
        <pc:chgData name="拓 太田" userId="85c45a694222d57b" providerId="LiveId" clId="{A07DE2D0-9195-470B-8085-D57A2D9A7C95}" dt="2025-06-25T00:31:23.931" v="1827" actId="207"/>
        <pc:sldMkLst>
          <pc:docMk/>
          <pc:sldMk cId="2512368019" sldId="273"/>
        </pc:sldMkLst>
        <pc:spChg chg="mod">
          <ac:chgData name="拓 太田" userId="85c45a694222d57b" providerId="LiveId" clId="{A07DE2D0-9195-470B-8085-D57A2D9A7C95}" dt="2025-06-25T00:31:23.931" v="1827" actId="207"/>
          <ac:spMkLst>
            <pc:docMk/>
            <pc:sldMk cId="2512368019" sldId="273"/>
            <ac:spMk id="3" creationId="{2148D2E4-BB09-6287-CABC-6E65B4AC9092}"/>
          </ac:spMkLst>
        </pc:spChg>
      </pc:sldChg>
      <pc:sldChg chg="modSp new mod">
        <pc:chgData name="拓 太田" userId="85c45a694222d57b" providerId="LiveId" clId="{A07DE2D0-9195-470B-8085-D57A2D9A7C95}" dt="2025-06-24T14:13:56.033" v="933" actId="1076"/>
        <pc:sldMkLst>
          <pc:docMk/>
          <pc:sldMk cId="1481193178" sldId="274"/>
        </pc:sldMkLst>
        <pc:spChg chg="mod">
          <ac:chgData name="拓 太田" userId="85c45a694222d57b" providerId="LiveId" clId="{A07DE2D0-9195-470B-8085-D57A2D9A7C95}" dt="2025-06-24T14:13:56.033" v="933" actId="1076"/>
          <ac:spMkLst>
            <pc:docMk/>
            <pc:sldMk cId="1481193178" sldId="274"/>
            <ac:spMk id="2" creationId="{575EB195-6DD0-583A-F96D-C9FA854B32B2}"/>
          </ac:spMkLst>
        </pc:spChg>
      </pc:sldChg>
      <pc:sldChg chg="delSp modSp add mod ord">
        <pc:chgData name="拓 太田" userId="85c45a694222d57b" providerId="LiveId" clId="{A07DE2D0-9195-470B-8085-D57A2D9A7C95}" dt="2025-06-24T14:14:41.636" v="967" actId="20577"/>
        <pc:sldMkLst>
          <pc:docMk/>
          <pc:sldMk cId="2877580295" sldId="275"/>
        </pc:sldMkLst>
        <pc:spChg chg="mod">
          <ac:chgData name="拓 太田" userId="85c45a694222d57b" providerId="LiveId" clId="{A07DE2D0-9195-470B-8085-D57A2D9A7C95}" dt="2025-06-24T14:14:41.636" v="967" actId="20577"/>
          <ac:spMkLst>
            <pc:docMk/>
            <pc:sldMk cId="2877580295" sldId="275"/>
            <ac:spMk id="2" creationId="{9CDF8FB8-77ED-2784-8776-F3358EF85C01}"/>
          </ac:spMkLst>
        </pc:spChg>
        <pc:spChg chg="del">
          <ac:chgData name="拓 太田" userId="85c45a694222d57b" providerId="LiveId" clId="{A07DE2D0-9195-470B-8085-D57A2D9A7C95}" dt="2025-06-24T14:14:23.909" v="941" actId="21"/>
          <ac:spMkLst>
            <pc:docMk/>
            <pc:sldMk cId="2877580295" sldId="275"/>
            <ac:spMk id="3" creationId="{5BD5C606-05B2-015A-146C-129C93E61F16}"/>
          </ac:spMkLst>
        </pc:spChg>
      </pc:sldChg>
      <pc:sldChg chg="modSp add mod ord">
        <pc:chgData name="拓 太田" userId="85c45a694222d57b" providerId="LiveId" clId="{A07DE2D0-9195-470B-8085-D57A2D9A7C95}" dt="2025-06-24T14:16:31.594" v="994" actId="20577"/>
        <pc:sldMkLst>
          <pc:docMk/>
          <pc:sldMk cId="2598552232" sldId="276"/>
        </pc:sldMkLst>
        <pc:spChg chg="mod">
          <ac:chgData name="拓 太田" userId="85c45a694222d57b" providerId="LiveId" clId="{A07DE2D0-9195-470B-8085-D57A2D9A7C95}" dt="2025-06-24T14:16:31.594" v="994" actId="20577"/>
          <ac:spMkLst>
            <pc:docMk/>
            <pc:sldMk cId="2598552232" sldId="276"/>
            <ac:spMk id="2" creationId="{24E65341-7C22-15A2-86DF-2E50850FB66B}"/>
          </ac:spMkLst>
        </pc:spChg>
      </pc:sldChg>
      <pc:sldChg chg="modSp add mod ord">
        <pc:chgData name="拓 太田" userId="85c45a694222d57b" providerId="LiveId" clId="{A07DE2D0-9195-470B-8085-D57A2D9A7C95}" dt="2025-06-24T14:17:42.698" v="1003" actId="20577"/>
        <pc:sldMkLst>
          <pc:docMk/>
          <pc:sldMk cId="1143023182" sldId="277"/>
        </pc:sldMkLst>
        <pc:spChg chg="mod">
          <ac:chgData name="拓 太田" userId="85c45a694222d57b" providerId="LiveId" clId="{A07DE2D0-9195-470B-8085-D57A2D9A7C95}" dt="2025-06-24T14:17:42.698" v="1003" actId="20577"/>
          <ac:spMkLst>
            <pc:docMk/>
            <pc:sldMk cId="1143023182" sldId="277"/>
            <ac:spMk id="2" creationId="{D7B5DF75-48FE-8F05-BEF5-B3215E421B4B}"/>
          </ac:spMkLst>
        </pc:spChg>
      </pc:sldChg>
      <pc:sldChg chg="addSp modSp add mod">
        <pc:chgData name="拓 太田" userId="85c45a694222d57b" providerId="LiveId" clId="{A07DE2D0-9195-470B-8085-D57A2D9A7C95}" dt="2025-06-25T01:02:56.099" v="2180" actId="20577"/>
        <pc:sldMkLst>
          <pc:docMk/>
          <pc:sldMk cId="157598924" sldId="278"/>
        </pc:sldMkLst>
        <pc:spChg chg="mod">
          <ac:chgData name="拓 太田" userId="85c45a694222d57b" providerId="LiveId" clId="{A07DE2D0-9195-470B-8085-D57A2D9A7C95}" dt="2025-06-25T01:02:56.099" v="2180" actId="20577"/>
          <ac:spMkLst>
            <pc:docMk/>
            <pc:sldMk cId="157598924" sldId="278"/>
            <ac:spMk id="3" creationId="{EA55BFB1-9AD9-9662-E007-6EC0B90FF25E}"/>
          </ac:spMkLst>
        </pc:spChg>
        <pc:picChg chg="add mod">
          <ac:chgData name="拓 太田" userId="85c45a694222d57b" providerId="LiveId" clId="{A07DE2D0-9195-470B-8085-D57A2D9A7C95}" dt="2025-06-24T16:09:07.630" v="1824" actId="14100"/>
          <ac:picMkLst>
            <pc:docMk/>
            <pc:sldMk cId="157598924" sldId="278"/>
            <ac:picMk id="5" creationId="{30F59994-B94A-F526-9BBB-4F31D135F696}"/>
          </ac:picMkLst>
        </pc:picChg>
        <pc:picChg chg="add mod">
          <ac:chgData name="拓 太田" userId="85c45a694222d57b" providerId="LiveId" clId="{A07DE2D0-9195-470B-8085-D57A2D9A7C95}" dt="2025-06-25T00:58:07.712" v="2047" actId="1076"/>
          <ac:picMkLst>
            <pc:docMk/>
            <pc:sldMk cId="157598924" sldId="278"/>
            <ac:picMk id="7" creationId="{2EBA58FA-6DEC-29FA-4ADB-CF5FA8409A39}"/>
          </ac:picMkLst>
        </pc:picChg>
      </pc:sldChg>
      <pc:sldChg chg="addSp delSp modSp add mod ord">
        <pc:chgData name="拓 太田" userId="85c45a694222d57b" providerId="LiveId" clId="{A07DE2D0-9195-470B-8085-D57A2D9A7C95}" dt="2025-06-25T01:47:06.210" v="2457" actId="20577"/>
        <pc:sldMkLst>
          <pc:docMk/>
          <pc:sldMk cId="124924115" sldId="279"/>
        </pc:sldMkLst>
        <pc:spChg chg="mod">
          <ac:chgData name="拓 太田" userId="85c45a694222d57b" providerId="LiveId" clId="{A07DE2D0-9195-470B-8085-D57A2D9A7C95}" dt="2025-06-25T01:47:06.210" v="2457" actId="20577"/>
          <ac:spMkLst>
            <pc:docMk/>
            <pc:sldMk cId="124924115" sldId="279"/>
            <ac:spMk id="3" creationId="{E91805A7-01CF-77DF-955D-2788C8573F30}"/>
          </ac:spMkLst>
        </pc:spChg>
        <pc:spChg chg="add mod">
          <ac:chgData name="拓 太田" userId="85c45a694222d57b" providerId="LiveId" clId="{A07DE2D0-9195-470B-8085-D57A2D9A7C95}" dt="2025-06-25T01:31:32.021" v="2289" actId="1076"/>
          <ac:spMkLst>
            <pc:docMk/>
            <pc:sldMk cId="124924115" sldId="279"/>
            <ac:spMk id="9" creationId="{814D4343-CE84-4869-5507-86787AB86B2D}"/>
          </ac:spMkLst>
        </pc:spChg>
        <pc:picChg chg="mod">
          <ac:chgData name="拓 太田" userId="85c45a694222d57b" providerId="LiveId" clId="{A07DE2D0-9195-470B-8085-D57A2D9A7C95}" dt="2025-06-25T01:29:07.792" v="2278" actId="14100"/>
          <ac:picMkLst>
            <pc:docMk/>
            <pc:sldMk cId="124924115" sldId="279"/>
            <ac:picMk id="4" creationId="{B6365C4A-BF65-3639-216B-D53C97F20CBE}"/>
          </ac:picMkLst>
        </pc:picChg>
        <pc:picChg chg="add mod">
          <ac:chgData name="拓 太田" userId="85c45a694222d57b" providerId="LiveId" clId="{A07DE2D0-9195-470B-8085-D57A2D9A7C95}" dt="2025-06-25T01:30:21.059" v="2283" actId="1076"/>
          <ac:picMkLst>
            <pc:docMk/>
            <pc:sldMk cId="124924115" sldId="279"/>
            <ac:picMk id="8" creationId="{F7A8A4FA-DC99-1BA6-2A0F-10ED4B44A14C}"/>
          </ac:picMkLst>
        </pc:picChg>
        <pc:inkChg chg="del">
          <ac:chgData name="拓 太田" userId="85c45a694222d57b" providerId="LiveId" clId="{A07DE2D0-9195-470B-8085-D57A2D9A7C95}" dt="2025-06-25T01:19:38.114" v="2205"/>
          <ac:inkMkLst>
            <pc:docMk/>
            <pc:sldMk cId="124924115" sldId="279"/>
            <ac:inkMk id="5" creationId="{7FBAC580-798B-BF0A-369A-231536994DD9}"/>
          </ac:inkMkLst>
        </pc:inkChg>
        <pc:inkChg chg="add del">
          <ac:chgData name="拓 太田" userId="85c45a694222d57b" providerId="LiveId" clId="{A07DE2D0-9195-470B-8085-D57A2D9A7C95}" dt="2025-06-25T01:19:46.176" v="2207"/>
          <ac:inkMkLst>
            <pc:docMk/>
            <pc:sldMk cId="124924115" sldId="279"/>
            <ac:inkMk id="6" creationId="{ACB39E37-2C31-5588-2D8B-1CC31E0B19F3}"/>
          </ac:inkMkLst>
        </pc:inkChg>
        <pc:inkChg chg="add mod">
          <ac:chgData name="拓 太田" userId="85c45a694222d57b" providerId="LiveId" clId="{A07DE2D0-9195-470B-8085-D57A2D9A7C95}" dt="2025-06-25T01:29:12.035" v="2279" actId="1076"/>
          <ac:inkMkLst>
            <pc:docMk/>
            <pc:sldMk cId="124924115" sldId="279"/>
            <ac:inkMk id="7" creationId="{6A8223B0-21FB-ECA3-3E7A-F0B79F38CFA1}"/>
          </ac:inkMkLst>
        </pc:inkChg>
      </pc:sldChg>
      <pc:sldChg chg="modSp add mod ord">
        <pc:chgData name="拓 太田" userId="85c45a694222d57b" providerId="LiveId" clId="{A07DE2D0-9195-470B-8085-D57A2D9A7C95}" dt="2025-06-25T01:49:29.100" v="2470"/>
        <pc:sldMkLst>
          <pc:docMk/>
          <pc:sldMk cId="3072826264" sldId="280"/>
        </pc:sldMkLst>
        <pc:spChg chg="mod">
          <ac:chgData name="拓 太田" userId="85c45a694222d57b" providerId="LiveId" clId="{A07DE2D0-9195-470B-8085-D57A2D9A7C95}" dt="2025-06-25T01:49:29.100" v="2470"/>
          <ac:spMkLst>
            <pc:docMk/>
            <pc:sldMk cId="3072826264" sldId="280"/>
            <ac:spMk id="2" creationId="{FABDFB61-E088-A601-A12A-7FC7BCC6A7C5}"/>
          </ac:spMkLst>
        </pc:spChg>
      </pc:sldChg>
      <pc:sldChg chg="modSp add del mod ord">
        <pc:chgData name="拓 太田" userId="85c45a694222d57b" providerId="LiveId" clId="{A07DE2D0-9195-470B-8085-D57A2D9A7C95}" dt="2025-06-25T04:12:05.014" v="3467" actId="2696"/>
        <pc:sldMkLst>
          <pc:docMk/>
          <pc:sldMk cId="2408788438" sldId="281"/>
        </pc:sldMkLst>
        <pc:spChg chg="mod">
          <ac:chgData name="拓 太田" userId="85c45a694222d57b" providerId="LiveId" clId="{A07DE2D0-9195-470B-8085-D57A2D9A7C95}" dt="2025-06-25T01:50:48.373" v="2475"/>
          <ac:spMkLst>
            <pc:docMk/>
            <pc:sldMk cId="2408788438" sldId="281"/>
            <ac:spMk id="2" creationId="{739D8C53-C3CA-60E5-2A53-D68144A55315}"/>
          </ac:spMkLst>
        </pc:spChg>
        <pc:spChg chg="mod">
          <ac:chgData name="拓 太田" userId="85c45a694222d57b" providerId="LiveId" clId="{A07DE2D0-9195-470B-8085-D57A2D9A7C95}" dt="2025-06-25T02:13:10.643" v="2669" actId="20577"/>
          <ac:spMkLst>
            <pc:docMk/>
            <pc:sldMk cId="2408788438" sldId="281"/>
            <ac:spMk id="3" creationId="{E6CC3853-D83E-6ED5-8FE0-53AF8F74E71E}"/>
          </ac:spMkLst>
        </pc:spChg>
      </pc:sldChg>
      <pc:sldChg chg="modSp add mod">
        <pc:chgData name="拓 太田" userId="85c45a694222d57b" providerId="LiveId" clId="{A07DE2D0-9195-470B-8085-D57A2D9A7C95}" dt="2025-06-25T02:30:00.537" v="2785" actId="113"/>
        <pc:sldMkLst>
          <pc:docMk/>
          <pc:sldMk cId="427975869" sldId="282"/>
        </pc:sldMkLst>
        <pc:spChg chg="mod">
          <ac:chgData name="拓 太田" userId="85c45a694222d57b" providerId="LiveId" clId="{A07DE2D0-9195-470B-8085-D57A2D9A7C95}" dt="2025-06-25T02:30:00.537" v="2785" actId="113"/>
          <ac:spMkLst>
            <pc:docMk/>
            <pc:sldMk cId="427975869" sldId="282"/>
            <ac:spMk id="3" creationId="{C642FBC2-D1EA-9447-FF89-25FA6E5CDC28}"/>
          </ac:spMkLst>
        </pc:spChg>
      </pc:sldChg>
      <pc:sldChg chg="modSp add mod">
        <pc:chgData name="拓 太田" userId="85c45a694222d57b" providerId="LiveId" clId="{A07DE2D0-9195-470B-8085-D57A2D9A7C95}" dt="2025-06-25T02:49:44.968" v="3016" actId="20577"/>
        <pc:sldMkLst>
          <pc:docMk/>
          <pc:sldMk cId="4062262640" sldId="283"/>
        </pc:sldMkLst>
        <pc:spChg chg="mod">
          <ac:chgData name="拓 太田" userId="85c45a694222d57b" providerId="LiveId" clId="{A07DE2D0-9195-470B-8085-D57A2D9A7C95}" dt="2025-06-25T02:49:44.968" v="3016" actId="20577"/>
          <ac:spMkLst>
            <pc:docMk/>
            <pc:sldMk cId="4062262640" sldId="283"/>
            <ac:spMk id="3" creationId="{2FDCE27D-EDE0-388C-8FE5-EDE29D76EE00}"/>
          </ac:spMkLst>
        </pc:spChg>
      </pc:sldChg>
      <pc:sldChg chg="modSp add mod">
        <pc:chgData name="拓 太田" userId="85c45a694222d57b" providerId="LiveId" clId="{A07DE2D0-9195-470B-8085-D57A2D9A7C95}" dt="2025-06-25T04:15:03.511" v="3473" actId="20577"/>
        <pc:sldMkLst>
          <pc:docMk/>
          <pc:sldMk cId="1900166900" sldId="284"/>
        </pc:sldMkLst>
        <pc:spChg chg="mod">
          <ac:chgData name="拓 太田" userId="85c45a694222d57b" providerId="LiveId" clId="{A07DE2D0-9195-470B-8085-D57A2D9A7C95}" dt="2025-06-25T04:15:03.511" v="3473" actId="20577"/>
          <ac:spMkLst>
            <pc:docMk/>
            <pc:sldMk cId="1900166900" sldId="284"/>
            <ac:spMk id="3" creationId="{1B5FE6E3-7818-E0A5-D1F2-B5D060B26808}"/>
          </ac:spMkLst>
        </pc:spChg>
      </pc:sldChg>
      <pc:sldChg chg="modSp add mod">
        <pc:chgData name="拓 太田" userId="85c45a694222d57b" providerId="LiveId" clId="{A07DE2D0-9195-470B-8085-D57A2D9A7C95}" dt="2025-06-25T03:26:01.858" v="3202"/>
        <pc:sldMkLst>
          <pc:docMk/>
          <pc:sldMk cId="1491287343" sldId="285"/>
        </pc:sldMkLst>
        <pc:spChg chg="mod">
          <ac:chgData name="拓 太田" userId="85c45a694222d57b" providerId="LiveId" clId="{A07DE2D0-9195-470B-8085-D57A2D9A7C95}" dt="2025-06-25T03:26:01.858" v="3202"/>
          <ac:spMkLst>
            <pc:docMk/>
            <pc:sldMk cId="1491287343" sldId="285"/>
            <ac:spMk id="2" creationId="{D95C2A7E-4D8C-18D4-0C5A-104C5C76F2D9}"/>
          </ac:spMkLst>
        </pc:spChg>
        <pc:spChg chg="mod">
          <ac:chgData name="拓 太田" userId="85c45a694222d57b" providerId="LiveId" clId="{A07DE2D0-9195-470B-8085-D57A2D9A7C95}" dt="2025-06-25T03:12:52.475" v="3175" actId="207"/>
          <ac:spMkLst>
            <pc:docMk/>
            <pc:sldMk cId="1491287343" sldId="285"/>
            <ac:spMk id="3" creationId="{DC42E28A-74D0-5882-EAD4-95BF051CCCA5}"/>
          </ac:spMkLst>
        </pc:spChg>
      </pc:sldChg>
      <pc:sldChg chg="modSp add mod ord">
        <pc:chgData name="拓 太田" userId="85c45a694222d57b" providerId="LiveId" clId="{A07DE2D0-9195-470B-8085-D57A2D9A7C95}" dt="2025-06-25T03:14:02.093" v="3182" actId="20577"/>
        <pc:sldMkLst>
          <pc:docMk/>
          <pc:sldMk cId="3886691696" sldId="286"/>
        </pc:sldMkLst>
        <pc:spChg chg="mod">
          <ac:chgData name="拓 太田" userId="85c45a694222d57b" providerId="LiveId" clId="{A07DE2D0-9195-470B-8085-D57A2D9A7C95}" dt="2025-06-25T03:14:02.093" v="3182" actId="20577"/>
          <ac:spMkLst>
            <pc:docMk/>
            <pc:sldMk cId="3886691696" sldId="286"/>
            <ac:spMk id="2" creationId="{0F003866-ADE3-8DC4-BE01-1C79292619FB}"/>
          </ac:spMkLst>
        </pc:spChg>
      </pc:sldChg>
      <pc:sldChg chg="modSp add mod ord">
        <pc:chgData name="拓 太田" userId="85c45a694222d57b" providerId="LiveId" clId="{A07DE2D0-9195-470B-8085-D57A2D9A7C95}" dt="2025-06-25T03:33:48.095" v="3423" actId="207"/>
        <pc:sldMkLst>
          <pc:docMk/>
          <pc:sldMk cId="1774540330" sldId="287"/>
        </pc:sldMkLst>
        <pc:spChg chg="mod">
          <ac:chgData name="拓 太田" userId="85c45a694222d57b" providerId="LiveId" clId="{A07DE2D0-9195-470B-8085-D57A2D9A7C95}" dt="2025-06-25T03:14:49.589" v="3187"/>
          <ac:spMkLst>
            <pc:docMk/>
            <pc:sldMk cId="1774540330" sldId="287"/>
            <ac:spMk id="2" creationId="{968FD421-E507-FE43-70B0-A3AB5B2E84F4}"/>
          </ac:spMkLst>
        </pc:spChg>
        <pc:spChg chg="mod">
          <ac:chgData name="拓 太田" userId="85c45a694222d57b" providerId="LiveId" clId="{A07DE2D0-9195-470B-8085-D57A2D9A7C95}" dt="2025-06-25T03:33:48.095" v="3423" actId="207"/>
          <ac:spMkLst>
            <pc:docMk/>
            <pc:sldMk cId="1774540330" sldId="287"/>
            <ac:spMk id="3" creationId="{F25A87AA-B396-A0C9-CD41-23E012607B2A}"/>
          </ac:spMkLst>
        </pc:spChg>
      </pc:sldChg>
      <pc:sldChg chg="modSp add mod ord">
        <pc:chgData name="拓 太田" userId="85c45a694222d57b" providerId="LiveId" clId="{A07DE2D0-9195-470B-8085-D57A2D9A7C95}" dt="2025-06-25T03:34:13.081" v="3453" actId="20577"/>
        <pc:sldMkLst>
          <pc:docMk/>
          <pc:sldMk cId="846564604" sldId="288"/>
        </pc:sldMkLst>
        <pc:spChg chg="mod">
          <ac:chgData name="拓 太田" userId="85c45a694222d57b" providerId="LiveId" clId="{A07DE2D0-9195-470B-8085-D57A2D9A7C95}" dt="2025-06-25T03:34:13.081" v="3453" actId="20577"/>
          <ac:spMkLst>
            <pc:docMk/>
            <pc:sldMk cId="846564604" sldId="288"/>
            <ac:spMk id="2" creationId="{56B24C31-7DE3-4F35-874A-A049983B16E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14:59:3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109 918 24575,'2293'0'0,"-2284"0"0,0 0 0,0-1 0,0 1 0,0-2 0,16-4 0,-22 5 0,0 0 0,-1 0 0,1-1 0,0 1 0,0-1 0,-1 0 0,1 0 0,-1 0 0,1 0 0,-1-1 0,0 1 0,0 0 0,0-1 0,0 0 0,0 1 0,-1-1 0,1 0 0,-1 0 0,2-5 0,2-9 0,-1 0 0,-1 1 0,0-1 0,0-34 0,-8-74 0,1 49 0,4-76 0,-4-71 0,4 219 0,-1 0 0,0 0 0,0-1 0,0 1 0,-1 0 0,1 0 0,-1 0 0,0 0 0,-1 1 0,1-1 0,0 0 0,-1 1 0,0 0 0,0-1 0,0 1 0,0 0 0,-1 1 0,1-1 0,-1 0 0,1 1 0,-1 0 0,0 0 0,0 0 0,-4-1 0,-12-4 0,1 1 0,-1 1 0,-39-5 0,42 8 0,-39-4 0,-107 3 0,-1 1 0,45-17 0,78 11 0,-48-4 0,-332 9 0,218 5 0,-256-2 0,423 2 0,1 2 0,-52 11 0,44-7 0,-47 4 0,46-10 0,-60 12 0,90-11 0,1 0 0,0 1 0,0 1 0,0 0 0,0 0 0,1 1 0,-1 1 0,-18 14 0,28-19 0,0 1 0,1-1 0,-1 1 0,1 0 0,-1 0 0,1 0 0,0 0 0,1 0 0,-1 0 0,0 0 0,1 1 0,0-1 0,0 1 0,0-1 0,0 1 0,0-1 0,1 1 0,-1 0 0,1-1 0,0 1 0,0 0 0,1-1 0,-1 1 0,1 0 0,1 5 0,4 7 0,-1 1 0,2-1 0,1 0 0,10 18 0,-2-5 0,-7-9 0,0 1 0,-2 0 0,-1 0 0,0 0 0,-2 1 0,0-1 0,0 23 0,-4 158 0,-4-95 0,4-25-1365,0-47-5461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01:19:46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24145,'-44'953'0,"4016"-953"0,-5447-953 0,-978 953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F9E68B-8BC5-0CC6-A46C-8C5C1A076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97E9052-068D-9DA3-EC67-CA6230E6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B4FED7-63E1-5042-5755-07375A21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1146-5BDD-4D61-996E-91EB577672EB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FFFA62-BEED-26C4-A08B-CAC3E80E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13334C-E1C8-A325-8A8F-8DE27886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A17B-9651-4FEE-AFE1-8B646FA265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73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C849E-756D-3BFA-1488-D7464424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D3172A-6596-A773-9122-CEFFD946A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613C51-6574-97EC-3482-2656457D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1146-5BDD-4D61-996E-91EB577672EB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92076F-00F5-BE52-B591-C8914221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7E5490-220C-750F-25ED-38E6F38C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A17B-9651-4FEE-AFE1-8B646FA265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09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35AC32B-BB3F-70FF-932B-4E4CDA0DD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12561E-6942-5A21-0CC2-416847BEF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1CE4F4-72E4-37DB-9648-D7B7CF05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1146-5BDD-4D61-996E-91EB577672EB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0711C5-AF7B-02BE-4ECC-7806419E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0D58E5-7F35-F876-3B40-FFCF10EC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A17B-9651-4FEE-AFE1-8B646FA265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42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E3016A-0079-0031-32B0-D9BC194A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ACACE2-3D09-640E-AF53-00F056DE7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A7849F-22DE-B80E-D231-2956958E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1146-5BDD-4D61-996E-91EB577672EB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3AD98D-724D-AC9E-0B0D-2200942F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CE20DF-1305-8555-E9DD-F1B97906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A17B-9651-4FEE-AFE1-8B646FA265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83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07E15-9502-F933-7413-5692B612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5C4A2D-D71A-F63C-892D-5BB049F1F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CF7D79-78F4-B0F8-A8EC-2C333FEF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1146-5BDD-4D61-996E-91EB577672EB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CDF6CE-DF79-B79A-06A6-272D27BD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AC7299-2065-3D08-5DA5-A83CCA70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A17B-9651-4FEE-AFE1-8B646FA265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38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13C3D-DB36-2EFB-1B88-3FE8322F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EA3980-42D4-E0AF-0F24-B8048EECE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701801-3958-08B2-CE97-AD3D26ED4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1D042A-5E23-FC41-32A2-BCA42B7F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1146-5BDD-4D61-996E-91EB577672EB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B448ED-F8B5-F0AE-94EC-E4EF04DD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05B3D0-CD9B-404C-6F14-A5FBA682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A17B-9651-4FEE-AFE1-8B646FA265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59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5DFB59-30E8-B0DD-D3C3-ABFD46D4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05E903-602F-B5B7-F7EA-FFE692752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31586A-23B9-FA50-56B3-837FD597D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7346C3-5BBC-5DC5-195C-EFB83790D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D634FAC-13F1-4714-F1C4-B46637CF5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C2C912A-C834-8447-9F8F-BF1D8140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1146-5BDD-4D61-996E-91EB577672EB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F41473-BED3-29FB-C8F6-E7330EA3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CCD430A-7E25-AC7A-D157-1840884D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A17B-9651-4FEE-AFE1-8B646FA265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89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242FB-F7C5-5D92-55DA-FBC914DF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8F48F48-8319-9D22-78D6-B8F6FA924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1146-5BDD-4D61-996E-91EB577672EB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AF4C27-23F6-8A21-319B-D2F7BFC5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1F93DE-D848-9DAE-924C-970DAA81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A17B-9651-4FEE-AFE1-8B646FA265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3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7F49E60-5C67-879F-C1E1-8FBB34B5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1146-5BDD-4D61-996E-91EB577672EB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A05FF41-47C1-EE7F-73A4-407506A6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3D12F0-1294-71D7-09B1-098B0F82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A17B-9651-4FEE-AFE1-8B646FA265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10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71023-5E37-92E3-2EAE-5C192206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E567D0-08FD-012E-783D-45FA76616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D026130-B63B-4DFD-841F-BAEE251A0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1D4BA2-E302-C39B-2B69-B8225924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1146-5BDD-4D61-996E-91EB577672EB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ADB466-FFC0-A81C-857C-6523688B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0CAB57-BF5A-370A-90AE-C86789E0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A17B-9651-4FEE-AFE1-8B646FA265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78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D6B19E-9957-6E18-A5F8-360BA003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F136FCB-0FE2-C795-81A0-F78F292F5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2CA709-6A05-9AEB-1770-529DF441F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227BA5-7FF3-97F9-6396-D46D614C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1146-5BDD-4D61-996E-91EB577672EB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1BB1EF-CD22-0681-3E1D-431DEE23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2D5E9A-9D7A-116F-CE61-5F1B27AB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A17B-9651-4FEE-AFE1-8B646FA265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51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59D6FEC-FC23-03DD-7093-F7C8C607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3909FE-82B3-0FFE-789E-69E5BD252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9C2728-F3E4-8F06-0AF8-8FD8C5498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C1146-5BDD-4D61-996E-91EB577672EB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3D8130-A9A1-C4BE-850F-B8BDF01E3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87268B-EC3F-4F21-68F6-B7C7BFC96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67A17B-9651-4FEE-AFE1-8B646FA265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93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F430B-FE52-4F8E-311D-9F6696509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471" y="1041400"/>
            <a:ext cx="10137058" cy="2387600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Opponent </a:t>
            </a:r>
            <a:r>
              <a:rPr lang="en-US" altLang="ja-JP" b="1" dirty="0" err="1"/>
              <a:t>Behaviour</a:t>
            </a:r>
            <a:r>
              <a:rPr lang="en-US" altLang="ja-JP" b="1" dirty="0"/>
              <a:t> Recognition for Real-Time Strategy Games</a:t>
            </a:r>
            <a:endParaRPr kumimoji="1" lang="ja-JP" altLang="en-US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C0EDEA8-C971-019B-3C9C-3B8A1D166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err="1"/>
              <a:t>Froduald</a:t>
            </a:r>
            <a:r>
              <a:rPr lang="en-US" altLang="ja-JP" dirty="0"/>
              <a:t> </a:t>
            </a:r>
            <a:r>
              <a:rPr lang="en-US" altLang="ja-JP" dirty="0" err="1"/>
              <a:t>Kabanza</a:t>
            </a:r>
            <a:r>
              <a:rPr lang="en-US" altLang="ja-JP" dirty="0"/>
              <a:t> and Philipe Bellefeuille and Francis Bisson</a:t>
            </a:r>
            <a:br>
              <a:rPr lang="en-US" altLang="ja-JP" dirty="0"/>
            </a:br>
            <a:r>
              <a:rPr lang="en-US" altLang="ja-JP" dirty="0" err="1"/>
              <a:t>Universit</a:t>
            </a:r>
            <a:r>
              <a:rPr lang="en-US" altLang="ja-JP" dirty="0"/>
              <a:t> ́e de Sherbrooke</a:t>
            </a:r>
            <a:br>
              <a:rPr lang="en-US" altLang="ja-JP" dirty="0"/>
            </a:br>
            <a:r>
              <a:rPr lang="en-US" altLang="ja-JP" dirty="0" err="1"/>
              <a:t>Sherbrooke</a:t>
            </a:r>
            <a:r>
              <a:rPr lang="en-US" altLang="ja-JP" dirty="0"/>
              <a:t>, QC J1K 2R1,Canada</a:t>
            </a:r>
            <a:br>
              <a:rPr lang="en-US" altLang="ja-JP" dirty="0"/>
            </a:br>
            <a:r>
              <a:rPr lang="en-US" altLang="ja-JP" dirty="0"/>
              <a:t>{</a:t>
            </a:r>
            <a:r>
              <a:rPr lang="en-US" altLang="ja-JP" dirty="0" err="1"/>
              <a:t>kabanza</a:t>
            </a:r>
            <a:r>
              <a:rPr lang="en-US" altLang="ja-JP" dirty="0"/>
              <a:t>, </a:t>
            </a:r>
            <a:r>
              <a:rPr lang="en-US" altLang="ja-JP" dirty="0" err="1"/>
              <a:t>philipe.bellefeuille,francis.bisson</a:t>
            </a:r>
            <a:r>
              <a:rPr lang="en-US" altLang="ja-JP" dirty="0"/>
              <a:t>}@usherbrooke.ca</a:t>
            </a:r>
            <a:br>
              <a:rPr lang="en-US" altLang="ja-JP" dirty="0"/>
            </a:br>
            <a:r>
              <a:rPr lang="en-US" altLang="ja-JP" dirty="0" err="1"/>
              <a:t>Abder</a:t>
            </a:r>
            <a:r>
              <a:rPr lang="en-US" altLang="ja-JP" dirty="0"/>
              <a:t> Rezak </a:t>
            </a:r>
            <a:r>
              <a:rPr lang="en-US" altLang="ja-JP" dirty="0" err="1"/>
              <a:t>Benaskeur</a:t>
            </a:r>
            <a:r>
              <a:rPr lang="en-US" altLang="ja-JP" dirty="0"/>
              <a:t> and Hengameh </a:t>
            </a:r>
            <a:r>
              <a:rPr lang="en-US" altLang="ja-JP" dirty="0" err="1"/>
              <a:t>Irandoust</a:t>
            </a:r>
            <a:br>
              <a:rPr lang="en-US" altLang="ja-JP" dirty="0"/>
            </a:br>
            <a:r>
              <a:rPr lang="en-US" altLang="ja-JP" dirty="0" err="1"/>
              <a:t>Defence</a:t>
            </a:r>
            <a:r>
              <a:rPr lang="en-US" altLang="ja-JP" dirty="0"/>
              <a:t> R&amp;D Canada – Valcartier</a:t>
            </a:r>
            <a:br>
              <a:rPr lang="en-US" altLang="ja-JP" dirty="0"/>
            </a:br>
            <a:r>
              <a:rPr lang="en-US" altLang="ja-JP" dirty="0"/>
              <a:t>Qu ́</a:t>
            </a:r>
            <a:r>
              <a:rPr lang="en-US" altLang="ja-JP" dirty="0" err="1"/>
              <a:t>ebec</a:t>
            </a:r>
            <a:r>
              <a:rPr lang="en-US" altLang="ja-JP" dirty="0"/>
              <a:t>, QC G3J 1X5, Canada</a:t>
            </a:r>
            <a:br>
              <a:rPr lang="en-US" altLang="ja-JP" dirty="0"/>
            </a:br>
            <a:r>
              <a:rPr lang="en-US" altLang="ja-JP" dirty="0"/>
              <a:t>{</a:t>
            </a:r>
            <a:r>
              <a:rPr lang="en-US" altLang="ja-JP" dirty="0" err="1"/>
              <a:t>abderrezak.benaskeur</a:t>
            </a:r>
            <a:r>
              <a:rPr lang="en-US" altLang="ja-JP" dirty="0"/>
              <a:t>, </a:t>
            </a:r>
            <a:r>
              <a:rPr lang="en-US" altLang="ja-JP" dirty="0" err="1"/>
              <a:t>hengameh.irandoust</a:t>
            </a:r>
            <a:r>
              <a:rPr lang="en-US" altLang="ja-JP" dirty="0"/>
              <a:t>}@drdc-rddc.gc.ca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686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A7AFB-0CB4-B6B0-8EB4-DD8518C13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621A0-BD3E-0A1D-31DD-789B3D92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kumimoji="1" lang="en-US" altLang="ja-JP" b="1" dirty="0"/>
              <a:t>Related Work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F732A0-D5C5-9A4F-9B31-D10291F76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rmAutofit/>
          </a:bodyPr>
          <a:lstStyle/>
          <a:p>
            <a:r>
              <a:rPr lang="en-US" altLang="ja-JP" b="1" dirty="0"/>
              <a:t>Plan Recognition</a:t>
            </a:r>
            <a:br>
              <a:rPr lang="en-US" altLang="ja-JP" dirty="0"/>
            </a:br>
            <a:r>
              <a:rPr lang="en-US" altLang="ja-JP" dirty="0"/>
              <a:t>In RTS game, not all information is available.</a:t>
            </a:r>
            <a:br>
              <a:rPr lang="en-US" altLang="ja-JP" dirty="0"/>
            </a:br>
            <a:r>
              <a:rPr lang="en-US" altLang="ja-JP" dirty="0"/>
              <a:t>Therefore, it is necessary to enable AI to recognize enemy actions.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In AI research, a method called “</a:t>
            </a:r>
            <a:r>
              <a:rPr lang="en-US" altLang="ja-JP" dirty="0">
                <a:solidFill>
                  <a:srgbClr val="FF0000"/>
                </a:solidFill>
              </a:rPr>
              <a:t>Plan Recognition</a:t>
            </a:r>
            <a:r>
              <a:rPr lang="en-US" altLang="ja-JP" dirty="0"/>
              <a:t>” is used.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Plan Recognition is method which guess plan and goals use from recognize action.</a:t>
            </a:r>
          </a:p>
        </p:txBody>
      </p:sp>
    </p:spTree>
    <p:extLst>
      <p:ext uri="{BB962C8B-B14F-4D97-AF65-F5344CB8AC3E}">
        <p14:creationId xmlns:p14="http://schemas.microsoft.com/office/powerpoint/2010/main" val="235571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33580-206F-F3BC-4CEA-2A13F991E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9E6AD1-C629-254F-EC6B-075216B0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kumimoji="1" lang="en-US" altLang="ja-JP" b="1" dirty="0"/>
              <a:t>Related Work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76EB17-3F0B-E715-4202-6C372DBB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rmAutofit/>
          </a:bodyPr>
          <a:lstStyle/>
          <a:p>
            <a:r>
              <a:rPr lang="en-US" altLang="ja-JP" b="1" dirty="0"/>
              <a:t>PHATT</a:t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PHATT(Probabilistic Hostile Agent Task Tracker)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/>
              <a:t>Models created in previous research</a:t>
            </a:r>
            <a:br>
              <a:rPr lang="en-US" altLang="ja-JP" dirty="0"/>
            </a:br>
            <a:r>
              <a:rPr lang="en-US" altLang="ja-JP" dirty="0"/>
              <a:t>The basis for the model(HICOR) used this time.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Feature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guess plans based </a:t>
            </a:r>
            <a:r>
              <a:rPr lang="en-US" altLang="ja-JP" dirty="0">
                <a:solidFill>
                  <a:srgbClr val="FF0000"/>
                </a:solidFill>
              </a:rPr>
              <a:t>on observation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can process plans in </a:t>
            </a:r>
            <a:r>
              <a:rPr lang="en-US" altLang="ja-JP" dirty="0">
                <a:solidFill>
                  <a:srgbClr val="FF0000"/>
                </a:solidFill>
              </a:rPr>
              <a:t>parallel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can handle situations where plans are abandoned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easy to implement</a:t>
            </a:r>
          </a:p>
        </p:txBody>
      </p:sp>
    </p:spTree>
    <p:extLst>
      <p:ext uri="{BB962C8B-B14F-4D97-AF65-F5344CB8AC3E}">
        <p14:creationId xmlns:p14="http://schemas.microsoft.com/office/powerpoint/2010/main" val="245151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5DC65-52F1-24D2-90AF-8CF4082D3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E65341-7C22-15A2-86DF-2E50850F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ja-JP" sz="6000" dirty="0"/>
              <a:t>3. HICOR’s </a:t>
            </a:r>
            <a:br>
              <a:rPr kumimoji="1" lang="en-US" altLang="ja-JP" sz="6000" dirty="0"/>
            </a:br>
            <a:r>
              <a:rPr kumimoji="1" lang="en-US" altLang="ja-JP" sz="6000" dirty="0"/>
              <a:t>Plan Recognition Features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9855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84F0C-1D09-771F-668B-C3DCF4D46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36C707-2241-C098-B162-2C8E12A1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kumimoji="1" lang="en-US" altLang="ja-JP" b="1" dirty="0"/>
              <a:t>HICOR’s Plan Recognition Features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74210E-E2D3-5656-2952-5D63161D7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rmAutofit/>
          </a:bodyPr>
          <a:lstStyle/>
          <a:p>
            <a:r>
              <a:rPr lang="en-US" altLang="ja-JP" b="1" dirty="0"/>
              <a:t>HICOR</a:t>
            </a:r>
            <a:br>
              <a:rPr lang="en-US" altLang="ja-JP" dirty="0"/>
            </a:br>
            <a:r>
              <a:rPr lang="en-US" altLang="ja-JP" dirty="0"/>
              <a:t>HICOR(Hostile Intent, Capability and Opportunity Recognizer)</a:t>
            </a:r>
            <a:br>
              <a:rPr lang="en-US" altLang="ja-JP" dirty="0"/>
            </a:br>
            <a:r>
              <a:rPr lang="en-US" altLang="ja-JP" dirty="0"/>
              <a:t>Extension of PHATT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What has been expanded?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set </a:t>
            </a:r>
            <a:r>
              <a:rPr lang="en-US" altLang="ja-JP" dirty="0">
                <a:solidFill>
                  <a:srgbClr val="FF0000"/>
                </a:solidFill>
              </a:rPr>
              <a:t>time limits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>
                <a:solidFill>
                  <a:srgbClr val="FF0000"/>
                </a:solidFill>
              </a:rPr>
              <a:t>reflect the overall game state </a:t>
            </a:r>
            <a:r>
              <a:rPr lang="en-US" altLang="ja-JP" dirty="0"/>
              <a:t>and </a:t>
            </a:r>
            <a:br>
              <a:rPr lang="en-US" altLang="ja-JP" dirty="0"/>
            </a:br>
            <a:r>
              <a:rPr lang="en-US" altLang="ja-JP" dirty="0"/>
              <a:t>dynamically reflect enemy objectives </a:t>
            </a:r>
            <a:br>
              <a:rPr lang="en-US" altLang="ja-JP" dirty="0"/>
            </a:br>
            <a:r>
              <a:rPr lang="en-US" altLang="ja-JP" dirty="0"/>
              <a:t>using an “</a:t>
            </a:r>
            <a:r>
              <a:rPr lang="en-US" altLang="ja-JP" dirty="0">
                <a:solidFill>
                  <a:srgbClr val="FF0000"/>
                </a:solidFill>
              </a:rPr>
              <a:t>Influence map</a:t>
            </a:r>
            <a:r>
              <a:rPr lang="en-US" altLang="ja-JP" dirty="0"/>
              <a:t>”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able to deal with </a:t>
            </a:r>
            <a:r>
              <a:rPr lang="en-US" altLang="ja-JP" dirty="0">
                <a:solidFill>
                  <a:srgbClr val="FF0000"/>
                </a:solidFill>
              </a:rPr>
              <a:t>provocative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actions (=bluff) </a:t>
            </a:r>
            <a:r>
              <a:rPr lang="en-US" altLang="ja-JP" dirty="0"/>
              <a:t>by the enemy</a:t>
            </a:r>
          </a:p>
        </p:txBody>
      </p:sp>
      <p:pic>
        <p:nvPicPr>
          <p:cNvPr id="5" name="図 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AAE585C3-0ED7-1266-82B1-7B4A56593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50" y="2328913"/>
            <a:ext cx="4704586" cy="41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3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377E6-E507-9904-45A5-FB4959C28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3C8956-6C72-0743-38CB-F32D61EE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kumimoji="1" lang="en-US" altLang="ja-JP" b="1" dirty="0"/>
              <a:t>HICOR’s Plan Recognition Features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268B5B-290A-F809-514B-E84A6A44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rmAutofit/>
          </a:bodyPr>
          <a:lstStyle/>
          <a:p>
            <a:r>
              <a:rPr lang="en-US" altLang="ja-JP" b="1" dirty="0"/>
              <a:t>Plan Classification</a:t>
            </a:r>
            <a:br>
              <a:rPr lang="en-US" altLang="ja-JP" dirty="0"/>
            </a:br>
            <a:r>
              <a:rPr lang="en-US" altLang="ja-JP" dirty="0"/>
              <a:t>Improve efficiency by processing the </a:t>
            </a:r>
            <a:r>
              <a:rPr lang="en-US" altLang="ja-JP" dirty="0">
                <a:solidFill>
                  <a:srgbClr val="FF0000"/>
                </a:solidFill>
              </a:rPr>
              <a:t>two</a:t>
            </a:r>
            <a:r>
              <a:rPr lang="en-US" altLang="ja-JP" dirty="0"/>
              <a:t> separately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1, </a:t>
            </a:r>
            <a:r>
              <a:rPr lang="en-US" altLang="ja-JP" dirty="0">
                <a:solidFill>
                  <a:srgbClr val="FF0000"/>
                </a:solidFill>
              </a:rPr>
              <a:t>Strategic Plans</a:t>
            </a:r>
            <a:br>
              <a:rPr lang="en-US" altLang="ja-JP" dirty="0"/>
            </a:br>
            <a:r>
              <a:rPr lang="en-US" altLang="ja-JP" dirty="0"/>
              <a:t>long-term plan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2, </a:t>
            </a:r>
            <a:r>
              <a:rPr lang="en-US" altLang="ja-JP" dirty="0">
                <a:solidFill>
                  <a:srgbClr val="FF0000"/>
                </a:solidFill>
              </a:rPr>
              <a:t>Tactical Plans</a:t>
            </a:r>
            <a:br>
              <a:rPr lang="en-US" altLang="ja-JP" dirty="0"/>
            </a:br>
            <a:r>
              <a:rPr lang="en-US" altLang="ja-JP" dirty="0"/>
              <a:t>short-term plan</a:t>
            </a:r>
            <a:br>
              <a:rPr lang="en-US" altLang="ja-JP" dirty="0"/>
            </a:b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4572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BFB82-7C61-71B4-C799-1CC4EB6CB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23E57-3800-209B-5F65-0DFEA608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kumimoji="1" lang="en-US" altLang="ja-JP" b="1" dirty="0"/>
              <a:t>HICOR’s Plan Recognition Features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674B7B-63C0-A62B-DE3F-470E3FCBD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rmAutofit/>
          </a:bodyPr>
          <a:lstStyle/>
          <a:p>
            <a:r>
              <a:rPr lang="en-US" altLang="ja-JP" b="1" dirty="0"/>
              <a:t>1, Recognition of </a:t>
            </a:r>
            <a:r>
              <a:rPr lang="en-US" altLang="ja-JP" b="1" dirty="0">
                <a:solidFill>
                  <a:srgbClr val="FF0000"/>
                </a:solidFill>
              </a:rPr>
              <a:t>Strategic Plans</a:t>
            </a:r>
            <a:br>
              <a:rPr lang="en-US" altLang="ja-JP" dirty="0"/>
            </a:br>
            <a:r>
              <a:rPr lang="en-US" altLang="ja-JP" dirty="0"/>
              <a:t>Use typical strategies as prior knowledge.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Eliminate strategies using information obtained through </a:t>
            </a:r>
            <a:r>
              <a:rPr lang="en-US" altLang="ja-JP" dirty="0">
                <a:solidFill>
                  <a:srgbClr val="FF0000"/>
                </a:solidFill>
              </a:rPr>
              <a:t>reconnaissance(scout)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Eliminate strategies using </a:t>
            </a:r>
            <a:r>
              <a:rPr lang="en-US" altLang="ja-JP" dirty="0">
                <a:solidFill>
                  <a:srgbClr val="FF0000"/>
                </a:solidFill>
              </a:rPr>
              <a:t>time limit</a:t>
            </a:r>
            <a:r>
              <a:rPr lang="en-US" altLang="ja-JP" dirty="0"/>
              <a:t>.</a:t>
            </a:r>
            <a:br>
              <a:rPr lang="en-US" altLang="ja-JP" dirty="0"/>
            </a:br>
            <a:endParaRPr lang="en-US" altLang="ja-JP" dirty="0"/>
          </a:p>
        </p:txBody>
      </p:sp>
      <p:pic>
        <p:nvPicPr>
          <p:cNvPr id="5" name="図 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08281B71-1E83-111D-5FC2-C96BB1295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4" y="3225939"/>
            <a:ext cx="5161142" cy="33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7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CB6A4-9F57-EBEE-BC8D-110FEC6C7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D966E-20BD-93D1-486A-6011C399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kumimoji="1" lang="en-US" altLang="ja-JP" b="1" dirty="0"/>
              <a:t>HICOR’s Plan Recognition Features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794296-D17A-6E20-A7B7-56F3FD4D7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rmAutofit/>
          </a:bodyPr>
          <a:lstStyle/>
          <a:p>
            <a:r>
              <a:rPr lang="en-US" altLang="ja-JP" b="1" dirty="0"/>
              <a:t>2, Recognition of </a:t>
            </a:r>
            <a:r>
              <a:rPr lang="en-US" altLang="ja-JP" b="1" dirty="0">
                <a:solidFill>
                  <a:srgbClr val="FF0000"/>
                </a:solidFill>
              </a:rPr>
              <a:t>Tactical Plans</a:t>
            </a:r>
            <a:br>
              <a:rPr lang="en-US" altLang="ja-JP" dirty="0"/>
            </a:br>
            <a:r>
              <a:rPr lang="en-US" altLang="ja-JP" dirty="0"/>
              <a:t>Understand the enemy‘s intentions behind enemy’s observed actions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Evaluate enemy actions and the safety and danger of each area. Utilizing </a:t>
            </a:r>
            <a:r>
              <a:rPr lang="en-US" altLang="ja-JP" dirty="0">
                <a:solidFill>
                  <a:srgbClr val="FF0000"/>
                </a:solidFill>
              </a:rPr>
              <a:t>influence maps</a:t>
            </a:r>
            <a:r>
              <a:rPr lang="en-US" altLang="ja-JP" dirty="0"/>
              <a:t>.</a:t>
            </a:r>
            <a:br>
              <a:rPr lang="en-US" altLang="ja-JP" dirty="0"/>
            </a:b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85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1C4DC-9D5E-8C97-1A0D-542622B02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469679-3394-2E26-FA0D-64243511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kumimoji="1" lang="en-US" altLang="ja-JP" b="1" dirty="0"/>
              <a:t>HICOR’s Plan Recognition Features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6CD27F-2CC2-1455-1A2A-0896CA586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rmAutofit/>
          </a:bodyPr>
          <a:lstStyle/>
          <a:p>
            <a:r>
              <a:rPr lang="en-US" altLang="ja-JP" b="1" dirty="0"/>
              <a:t>Active Observations</a:t>
            </a:r>
            <a:br>
              <a:rPr lang="en-US" altLang="ja-JP" b="1" dirty="0"/>
            </a:br>
            <a:r>
              <a:rPr lang="en-US" altLang="ja-JP" dirty="0"/>
              <a:t>AI acts to </a:t>
            </a:r>
            <a:r>
              <a:rPr lang="en-US" altLang="ja-JP" dirty="0">
                <a:solidFill>
                  <a:srgbClr val="FF0000"/>
                </a:solidFill>
              </a:rPr>
              <a:t>extract necessary information</a:t>
            </a:r>
            <a:r>
              <a:rPr lang="en-US" altLang="ja-JP" dirty="0"/>
              <a:t>.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Accurate plan through reconnaissance(scout)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AI acts not only passive, but also </a:t>
            </a:r>
            <a:br>
              <a:rPr lang="en-US" altLang="ja-JP" dirty="0"/>
            </a:br>
            <a:r>
              <a:rPr lang="en-US" altLang="ja-JP" dirty="0"/>
              <a:t>active.</a:t>
            </a:r>
            <a:br>
              <a:rPr lang="en-US" altLang="ja-JP" dirty="0"/>
            </a:br>
            <a:endParaRPr lang="en-US" altLang="ja-JP" dirty="0"/>
          </a:p>
        </p:txBody>
      </p:sp>
      <p:pic>
        <p:nvPicPr>
          <p:cNvPr id="5" name="図 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854FDBD1-8BDA-0435-C761-50B1BE36B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11" y="2536944"/>
            <a:ext cx="5262829" cy="41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587BD-83B5-406B-8AAA-2D3C86DD2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B5DF75-48FE-8F05-BEF5-B3215E42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ja-JP" sz="6000" dirty="0"/>
              <a:t>4</a:t>
            </a:r>
            <a:r>
              <a:rPr kumimoji="1" lang="en-US" altLang="ja-JP" sz="6000" dirty="0"/>
              <a:t>. HICOR’s </a:t>
            </a:r>
            <a:br>
              <a:rPr kumimoji="1" lang="en-US" altLang="ja-JP" sz="6000" dirty="0"/>
            </a:br>
            <a:r>
              <a:rPr kumimoji="1" lang="en-US" altLang="ja-JP" sz="6000" dirty="0"/>
              <a:t>Intent Recognition Algorithm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43023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C6F5C-0742-6830-E9FF-E8A599DCA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CD0DC9-D7D2-26EE-269A-BC9B7AF0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kumimoji="1" lang="en-US" altLang="ja-JP" b="1" dirty="0"/>
              <a:t>HICOR’s</a:t>
            </a:r>
            <a:r>
              <a:rPr lang="en-US" altLang="ja-JP" b="1" dirty="0"/>
              <a:t> Intent Recognition Algorithm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9B766E-3912-3370-73FE-D70F4DD65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6647281" cy="4646547"/>
          </a:xfrm>
        </p:spPr>
        <p:txBody>
          <a:bodyPr>
            <a:normAutofit lnSpcReduction="10000"/>
          </a:bodyPr>
          <a:lstStyle/>
          <a:p>
            <a:r>
              <a:rPr lang="en-US" altLang="ja-JP" b="1" dirty="0"/>
              <a:t>Definition of Plan Library</a:t>
            </a:r>
            <a:br>
              <a:rPr lang="en-US" altLang="ja-JP" b="1" dirty="0"/>
            </a:br>
            <a:r>
              <a:rPr lang="en-US" altLang="ja-JP" dirty="0"/>
              <a:t>Plan Library(PL) contain all the plans that enemies can adopt.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PL=(</a:t>
            </a:r>
            <a:r>
              <a:rPr lang="en-US" altLang="ja-JP" dirty="0" err="1"/>
              <a:t>Π,Pr,O</a:t>
            </a:r>
            <a:r>
              <a:rPr lang="en-US" altLang="ja-JP" dirty="0"/>
              <a:t>)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>
                <a:solidFill>
                  <a:srgbClr val="FF0000"/>
                </a:solidFill>
              </a:rPr>
              <a:t>Π</a:t>
            </a:r>
            <a:r>
              <a:rPr lang="en-US" altLang="ja-JP" dirty="0"/>
              <a:t>…All plans group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 err="1">
                <a:solidFill>
                  <a:srgbClr val="FF0000"/>
                </a:solidFill>
              </a:rPr>
              <a:t>Pr</a:t>
            </a:r>
            <a:r>
              <a:rPr lang="en-US" altLang="ja-JP" dirty="0">
                <a:solidFill>
                  <a:srgbClr val="FF0000"/>
                </a:solidFill>
              </a:rPr>
              <a:t>(Prior Probability) </a:t>
            </a:r>
            <a:r>
              <a:rPr lang="en-US" altLang="ja-JP" dirty="0"/>
              <a:t>… Prior Probability of each plan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>
                <a:solidFill>
                  <a:srgbClr val="FF0000"/>
                </a:solidFill>
              </a:rPr>
              <a:t>O(Observations</a:t>
            </a:r>
            <a:r>
              <a:rPr lang="en-US" altLang="ja-JP" dirty="0"/>
              <a:t>) … Possible observations group</a:t>
            </a:r>
            <a:br>
              <a:rPr lang="en-US" altLang="ja-JP" b="1" dirty="0"/>
            </a:br>
            <a:br>
              <a:rPr lang="en-US" altLang="ja-JP" dirty="0"/>
            </a:b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AB0FCB-C133-CFE7-6798-B193D3A0B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480" y="1347020"/>
            <a:ext cx="4706520" cy="41639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2248123E-0AE5-995A-379D-277EC53496A2}"/>
                  </a:ext>
                </a:extLst>
              </p14:cNvPr>
              <p14:cNvContentPartPr/>
              <p14:nvPr/>
            </p14:nvContentPartPr>
            <p14:xfrm>
              <a:off x="9314628" y="1438289"/>
              <a:ext cx="913320" cy="344160"/>
            </p14:xfrm>
          </p:contentPart>
        </mc:Choice>
        <mc:Fallback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2248123E-0AE5-995A-379D-277EC53496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5628" y="1429649"/>
                <a:ext cx="930960" cy="3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140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88CADA-CD37-1431-049A-38EAFCA4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212A13-6C78-05B9-0CE3-D0CEDFDD4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1</a:t>
            </a:r>
            <a:r>
              <a:rPr kumimoji="1" lang="en-US" altLang="ja-JP" dirty="0"/>
              <a:t>.Introduction</a:t>
            </a:r>
          </a:p>
          <a:p>
            <a:pPr marL="0" indent="0">
              <a:buNone/>
            </a:pPr>
            <a:r>
              <a:rPr lang="en-US" altLang="ja-JP" dirty="0"/>
              <a:t>2.Related Work</a:t>
            </a:r>
          </a:p>
          <a:p>
            <a:pPr marL="0" indent="0">
              <a:buNone/>
            </a:pPr>
            <a:r>
              <a:rPr lang="en-US" altLang="ja-JP" dirty="0"/>
              <a:t>3.HICOR’s Plan Recognition Features</a:t>
            </a:r>
          </a:p>
          <a:p>
            <a:pPr marL="0" indent="0">
              <a:buNone/>
            </a:pPr>
            <a:r>
              <a:rPr lang="en-US" altLang="ja-JP" dirty="0"/>
              <a:t>4</a:t>
            </a:r>
            <a:r>
              <a:rPr kumimoji="1" lang="en-US" altLang="ja-JP" dirty="0"/>
              <a:t>.HICOR’s Intent Recognition Algorithm</a:t>
            </a:r>
          </a:p>
          <a:p>
            <a:pPr marL="0" indent="0">
              <a:buNone/>
            </a:pPr>
            <a:r>
              <a:rPr lang="en-US" altLang="ja-JP" dirty="0"/>
              <a:t>5.Preliminary Experiments</a:t>
            </a:r>
          </a:p>
          <a:p>
            <a:pPr marL="0" indent="0">
              <a:buNone/>
            </a:pPr>
            <a:r>
              <a:rPr lang="en-US" altLang="ja-JP" dirty="0"/>
              <a:t>6</a:t>
            </a:r>
            <a:r>
              <a:rPr kumimoji="1" lang="en-US" altLang="ja-JP" dirty="0"/>
              <a:t>.Conclusion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7207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FF8A0-1FC6-1925-5984-BCC9DC53F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3EBEC7-522C-B671-E85F-022B1BA5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kumimoji="1" lang="en-US" altLang="ja-JP" b="1" dirty="0"/>
              <a:t>HICOR’s</a:t>
            </a:r>
            <a:r>
              <a:rPr lang="en-US" altLang="ja-JP" b="1" dirty="0"/>
              <a:t> Intent Recognition Algorithm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48D2E4-BB09-6287-CABC-6E65B4AC9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Autofit/>
          </a:bodyPr>
          <a:lstStyle/>
          <a:p>
            <a:r>
              <a:rPr lang="en-US" altLang="ja-JP" b="1" dirty="0"/>
              <a:t>PES management</a:t>
            </a:r>
            <a:br>
              <a:rPr lang="en-US" altLang="ja-JP" b="1" dirty="0"/>
            </a:br>
            <a:r>
              <a:rPr lang="en-US" altLang="ja-JP" dirty="0"/>
              <a:t>PES … </a:t>
            </a:r>
            <a:r>
              <a:rPr lang="en-US" altLang="ja-JP" dirty="0">
                <a:solidFill>
                  <a:srgbClr val="FF0000"/>
                </a:solidFill>
              </a:rPr>
              <a:t>Plan Execution Status</a:t>
            </a:r>
            <a:br>
              <a:rPr lang="en-US" altLang="ja-JP" dirty="0"/>
            </a:br>
            <a:r>
              <a:rPr lang="en-US" altLang="ja-JP" dirty="0"/>
              <a:t>PES shows </a:t>
            </a:r>
            <a:r>
              <a:rPr lang="en-US" altLang="ja-JP" dirty="0">
                <a:solidFill>
                  <a:srgbClr val="FF0000"/>
                </a:solidFill>
              </a:rPr>
              <a:t>how far along the plan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is</a:t>
            </a:r>
            <a:r>
              <a:rPr lang="en-US" altLang="ja-JP" dirty="0"/>
              <a:t> and </a:t>
            </a:r>
            <a:r>
              <a:rPr lang="en-US" altLang="ja-JP" dirty="0">
                <a:solidFill>
                  <a:srgbClr val="FF0000"/>
                </a:solidFill>
              </a:rPr>
              <a:t>what the next steps should be</a:t>
            </a:r>
            <a:r>
              <a:rPr lang="en-US" altLang="ja-JP" dirty="0"/>
              <a:t>.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PES=(T, &lt;En0, En1, …, Enn&gt;)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>
                <a:solidFill>
                  <a:srgbClr val="FF0000"/>
                </a:solidFill>
              </a:rPr>
              <a:t>T</a:t>
            </a:r>
            <a:r>
              <a:rPr lang="en-US" altLang="ja-JP" dirty="0"/>
              <a:t>…Partially completed plan trees group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>
                <a:solidFill>
                  <a:srgbClr val="FF0000"/>
                </a:solidFill>
              </a:rPr>
              <a:t>En</a:t>
            </a:r>
            <a:r>
              <a:rPr lang="en-US" altLang="ja-JP" dirty="0"/>
              <a:t>…”Enable actions”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Enable actions … Actions you can take now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b="1" dirty="0"/>
            </a:br>
            <a:br>
              <a:rPr lang="en-US" altLang="ja-JP" dirty="0"/>
            </a:b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236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D255F-1A81-C616-0D37-31704A3AF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2D7CC0-5024-FC1E-84DD-2C5AD2A1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kumimoji="1" lang="en-US" altLang="ja-JP" b="1" dirty="0"/>
              <a:t>HICOR’s</a:t>
            </a:r>
            <a:r>
              <a:rPr lang="en-US" altLang="ja-JP" b="1" dirty="0"/>
              <a:t> Intent Recognition Algorithm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55BFB1-9AD9-9662-E007-6EC0B90F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019"/>
            <a:ext cx="8470692" cy="5368573"/>
          </a:xfrm>
        </p:spPr>
        <p:txBody>
          <a:bodyPr>
            <a:noAutofit/>
          </a:bodyPr>
          <a:lstStyle/>
          <a:p>
            <a:r>
              <a:rPr lang="en-US" altLang="ja-JP" b="1" dirty="0"/>
              <a:t>Update Plan</a:t>
            </a:r>
            <a:br>
              <a:rPr lang="en-US" altLang="ja-JP" b="1" dirty="0"/>
            </a:br>
            <a:r>
              <a:rPr lang="ja-JP" altLang="en-US" dirty="0"/>
              <a:t>・</a:t>
            </a:r>
            <a:r>
              <a:rPr lang="en-US" altLang="ja-JP" dirty="0"/>
              <a:t>PES update</a:t>
            </a:r>
            <a:br>
              <a:rPr lang="en-US" altLang="ja-JP" dirty="0"/>
            </a:br>
            <a:r>
              <a:rPr lang="en-US" altLang="ja-JP" dirty="0"/>
              <a:t>If AI make a new observation, PES </a:t>
            </a:r>
            <a:br>
              <a:rPr lang="en-US" altLang="ja-JP" dirty="0"/>
            </a:br>
            <a:r>
              <a:rPr lang="en-US" altLang="ja-JP" dirty="0"/>
              <a:t>update.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Probability update</a:t>
            </a:r>
            <a:br>
              <a:rPr lang="en-US" altLang="ja-JP" b="1" dirty="0"/>
            </a:br>
            <a:br>
              <a:rPr lang="en-US" altLang="ja-JP" b="1" dirty="0"/>
            </a:br>
            <a:br>
              <a:rPr lang="en-US" altLang="ja-JP" b="1" dirty="0"/>
            </a:br>
            <a:br>
              <a:rPr lang="en-US" altLang="ja-JP" b="1" dirty="0"/>
            </a:br>
            <a:br>
              <a:rPr lang="en-US" altLang="ja-JP" b="1" dirty="0"/>
            </a:br>
            <a:br>
              <a:rPr lang="en-US" altLang="ja-JP" b="1" dirty="0"/>
            </a:br>
            <a:r>
              <a:rPr lang="en-US" altLang="ja-JP" dirty="0" err="1"/>
              <a:t>Pr</a:t>
            </a:r>
            <a:r>
              <a:rPr lang="en-US" altLang="ja-JP" dirty="0"/>
              <a:t>(</a:t>
            </a:r>
            <a:r>
              <a:rPr lang="en-US" altLang="ja-JP" dirty="0" err="1"/>
              <a:t>c|o</a:t>
            </a:r>
            <a:r>
              <a:rPr lang="en-US" altLang="ja-JP" dirty="0"/>
              <a:t>) … OR node selection </a:t>
            </a:r>
            <a:br>
              <a:rPr lang="en-US" altLang="ja-JP" dirty="0"/>
            </a:br>
            <a:r>
              <a:rPr lang="en-US" altLang="ja-JP" dirty="0"/>
              <a:t>probability</a:t>
            </a:r>
            <a:br>
              <a:rPr lang="en-US" altLang="ja-JP" dirty="0"/>
            </a:br>
            <a:r>
              <a:rPr lang="en-US" altLang="ja-JP" dirty="0" err="1"/>
              <a:t>Pr</a:t>
            </a:r>
            <a:r>
              <a:rPr lang="en-US" altLang="ja-JP" dirty="0"/>
              <a:t>(</a:t>
            </a:r>
            <a:r>
              <a:rPr lang="en-US" altLang="ja-JP" dirty="0" err="1"/>
              <a:t>et|En</a:t>
            </a:r>
            <a:r>
              <a:rPr lang="en-US" altLang="ja-JP" dirty="0"/>
              <a:t>(t)) … </a:t>
            </a:r>
            <a:r>
              <a:rPr lang="en-US" altLang="ja-JP" dirty="0" err="1"/>
              <a:t>observerd</a:t>
            </a:r>
            <a:r>
              <a:rPr lang="en-US" altLang="ja-JP" dirty="0"/>
              <a:t> action probability </a:t>
            </a:r>
            <a:br>
              <a:rPr lang="en-US" altLang="ja-JP" b="1" dirty="0"/>
            </a:br>
            <a:br>
              <a:rPr lang="en-US" altLang="ja-JP" dirty="0"/>
            </a:br>
            <a:endParaRPr lang="en-US" altLang="ja-JP" dirty="0"/>
          </a:p>
        </p:txBody>
      </p:sp>
      <p:pic>
        <p:nvPicPr>
          <p:cNvPr id="5" name="図 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30F59994-B94A-F526-9BBB-4F31D135F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65" y="1347020"/>
            <a:ext cx="4565029" cy="4646547"/>
          </a:xfrm>
          <a:prstGeom prst="rect">
            <a:avLst/>
          </a:prstGeom>
        </p:spPr>
      </p:pic>
      <p:pic>
        <p:nvPicPr>
          <p:cNvPr id="7" name="図 6" descr="ダイアグラム, 概略図&#10;&#10;AI 生成コンテンツは誤りを含む可能性があります。">
            <a:extLst>
              <a:ext uri="{FF2B5EF4-FFF2-40B4-BE49-F238E27FC236}">
                <a16:creationId xmlns:a16="http://schemas.microsoft.com/office/drawing/2014/main" id="{2EBA58FA-6DEC-29FA-4ADB-CF5FA8409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17" y="3739084"/>
            <a:ext cx="298174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8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43143-E911-7E14-D485-9B861C735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04EDDB-BA73-809C-D853-28B23D9E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kumimoji="1" lang="en-US" altLang="ja-JP" b="1" dirty="0"/>
              <a:t>HICOR’s</a:t>
            </a:r>
            <a:r>
              <a:rPr lang="en-US" altLang="ja-JP" b="1" dirty="0"/>
              <a:t> Intent Recognition Algorithm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1805A7-01CF-77DF-955D-2788C857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8030508" cy="4646547"/>
          </a:xfrm>
        </p:spPr>
        <p:txBody>
          <a:bodyPr>
            <a:normAutofit/>
          </a:bodyPr>
          <a:lstStyle/>
          <a:p>
            <a:r>
              <a:rPr lang="en-US" altLang="ja-JP" b="1" dirty="0"/>
              <a:t>Influenced map</a:t>
            </a:r>
            <a:br>
              <a:rPr lang="en-US" altLang="ja-JP" b="1" dirty="0"/>
            </a:br>
            <a:r>
              <a:rPr lang="en-US" altLang="ja-JP" dirty="0"/>
              <a:t>Grid map superimposed on the physical map of the game</a:t>
            </a:r>
            <a:br>
              <a:rPr lang="en-US" altLang="ja-JP" dirty="0"/>
            </a:br>
            <a:r>
              <a:rPr lang="en-US" altLang="ja-JP" dirty="0"/>
              <a:t>Each cell stores the </a:t>
            </a:r>
            <a:r>
              <a:rPr lang="en-US" altLang="ja-JP" dirty="0">
                <a:solidFill>
                  <a:srgbClr val="FF0000"/>
                </a:solidFill>
              </a:rPr>
              <a:t>value of influence </a:t>
            </a:r>
            <a:r>
              <a:rPr lang="en-US" altLang="ja-JP" dirty="0"/>
              <a:t>in that area</a:t>
            </a:r>
            <a:br>
              <a:rPr lang="en-US" altLang="ja-JP" b="1" dirty="0"/>
            </a:br>
            <a:r>
              <a:rPr lang="ja-JP" altLang="en-US" dirty="0"/>
              <a:t>・</a:t>
            </a:r>
            <a:r>
              <a:rPr lang="en-US" altLang="ja-JP" dirty="0"/>
              <a:t>Recognition</a:t>
            </a:r>
            <a:r>
              <a:rPr lang="ja-JP" altLang="en-US" dirty="0"/>
              <a:t> </a:t>
            </a:r>
            <a:r>
              <a:rPr lang="en-US" altLang="ja-JP" dirty="0"/>
              <a:t>strategy</a:t>
            </a:r>
            <a:r>
              <a:rPr lang="ja-JP" altLang="en-US" dirty="0"/>
              <a:t> </a:t>
            </a:r>
            <a:r>
              <a:rPr lang="en-US" altLang="ja-JP" dirty="0"/>
              <a:t>action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Probability correction for plan branching selection</a:t>
            </a:r>
            <a:br>
              <a:rPr lang="en-US" altLang="ja-JP" dirty="0"/>
            </a:b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365C4A-BF65-3639-216B-D53C97F2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707" y="1347020"/>
            <a:ext cx="3323292" cy="29401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6A8223B0-21FB-ECA3-3E7A-F0B79F38CFA1}"/>
                  </a:ext>
                </a:extLst>
              </p14:cNvPr>
              <p14:cNvContentPartPr/>
              <p14:nvPr/>
            </p14:nvContentPartPr>
            <p14:xfrm>
              <a:off x="10049406" y="2776722"/>
              <a:ext cx="1430280" cy="343440"/>
            </p14:xfrm>
          </p:contentPart>
        </mc:Choice>
        <mc:Fallback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6A8223B0-21FB-ECA3-3E7A-F0B79F38CF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0766" y="2768082"/>
                <a:ext cx="1447920" cy="3610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F7A8A4FA-DC99-1BA6-2A0F-10ED4B44A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115" y="4287187"/>
            <a:ext cx="3018476" cy="219605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4D4343-CE84-4869-5507-86787AB86B2D}"/>
              </a:ext>
            </a:extLst>
          </p:cNvPr>
          <p:cNvSpPr txBox="1"/>
          <p:nvPr/>
        </p:nvSpPr>
        <p:spPr>
          <a:xfrm>
            <a:off x="9087490" y="6558516"/>
            <a:ext cx="2885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Image is for illustration purposes only.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4924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27F7-13A5-1375-FCE3-BFA44A5C1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BDFB61-E088-A601-A12A-7FC7BCC6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ja-JP" sz="6000" dirty="0"/>
              <a:t>5</a:t>
            </a:r>
            <a:r>
              <a:rPr kumimoji="1" lang="en-US" altLang="ja-JP" sz="6000" dirty="0"/>
              <a:t>. </a:t>
            </a:r>
            <a:r>
              <a:rPr lang="en-US" altLang="ja-JP" sz="6000" dirty="0"/>
              <a:t>Preliminary Experiments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72826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3F141-45EB-DDA3-B59E-0067BAA1D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37B95-4318-C168-5071-97939FFEC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lang="en-US" altLang="ja-JP" dirty="0"/>
              <a:t>Preliminary Experiments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42FBC2-D1EA-9447-FF89-25FA6E5C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Autofit/>
          </a:bodyPr>
          <a:lstStyle/>
          <a:p>
            <a:r>
              <a:rPr lang="en-US" altLang="ja-JP" b="1" dirty="0"/>
              <a:t>Experimental environment and setting</a:t>
            </a:r>
            <a:br>
              <a:rPr lang="en-US" altLang="ja-JP" b="1" dirty="0"/>
            </a:br>
            <a:br>
              <a:rPr lang="en-US" altLang="ja-JP" b="1" dirty="0"/>
            </a:br>
            <a:r>
              <a:rPr lang="en-US" altLang="ja-JP" b="1" dirty="0"/>
              <a:t>Platform</a:t>
            </a:r>
            <a:r>
              <a:rPr lang="en-US" altLang="ja-JP" dirty="0"/>
              <a:t> … StarCraft C++ API (for the AIIDE competition)</a:t>
            </a:r>
            <a:br>
              <a:rPr lang="en-US" altLang="ja-JP" dirty="0"/>
            </a:br>
            <a:r>
              <a:rPr lang="en-US" altLang="ja-JP" b="1" dirty="0"/>
              <a:t>Execution environment </a:t>
            </a:r>
            <a:r>
              <a:rPr lang="en-US" altLang="ja-JP" dirty="0"/>
              <a:t>… </a:t>
            </a:r>
            <a:r>
              <a:rPr lang="it-IT" altLang="ja-JP" dirty="0"/>
              <a:t>Intel Core 2 Duo 2.4 GHz</a:t>
            </a:r>
            <a:br>
              <a:rPr lang="it-IT" altLang="ja-JP" dirty="0"/>
            </a:br>
            <a:r>
              <a:rPr lang="it-IT" altLang="ja-JP" b="1" dirty="0"/>
              <a:t>Observation conditions </a:t>
            </a:r>
            <a:r>
              <a:rPr lang="it-IT" altLang="ja-JP" dirty="0"/>
              <a:t>... </a:t>
            </a:r>
            <a:r>
              <a:rPr lang="it-IT" altLang="ja-JP" dirty="0">
                <a:solidFill>
                  <a:srgbClr val="FF0000"/>
                </a:solidFill>
              </a:rPr>
              <a:t>Full Observability</a:t>
            </a:r>
            <a:r>
              <a:rPr lang="it-IT" altLang="ja-JP" dirty="0"/>
              <a:t>(</a:t>
            </a:r>
            <a:r>
              <a:rPr lang="en-US" altLang="ja-JP" dirty="0"/>
              <a:t>can fully understand what your enemies are doing</a:t>
            </a:r>
            <a:r>
              <a:rPr lang="it-IT" altLang="ja-JP" dirty="0"/>
              <a:t>)</a:t>
            </a:r>
            <a:br>
              <a:rPr lang="it-IT" altLang="ja-JP" dirty="0"/>
            </a:br>
            <a:r>
              <a:rPr lang="it-IT" altLang="ja-JP" b="1" dirty="0"/>
              <a:t>Usage data </a:t>
            </a:r>
            <a:r>
              <a:rPr lang="it-IT" altLang="ja-JP" dirty="0"/>
              <a:t>... </a:t>
            </a:r>
            <a:r>
              <a:rPr lang="en-US" altLang="ja-JP" dirty="0" err="1"/>
              <a:t>Zerg</a:t>
            </a:r>
            <a:r>
              <a:rPr lang="en-US" altLang="ja-JP" dirty="0"/>
              <a:t> vs. Terran match replays collected from Team Liquid.</a:t>
            </a:r>
          </a:p>
          <a:p>
            <a:endParaRPr lang="en-US" altLang="ja-JP" dirty="0"/>
          </a:p>
          <a:p>
            <a:r>
              <a:rPr lang="en-US" altLang="ja-JP" b="1" dirty="0"/>
              <a:t>Strategy Plan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Number of Action … 20~60 primitive actions</a:t>
            </a:r>
            <a:br>
              <a:rPr lang="en-US" altLang="ja-JP" dirty="0"/>
            </a:br>
            <a:r>
              <a:rPr lang="en-US" altLang="ja-JP" dirty="0"/>
              <a:t>Number of OR node … 0~3</a:t>
            </a:r>
          </a:p>
        </p:txBody>
      </p:sp>
    </p:spTree>
    <p:extLst>
      <p:ext uri="{BB962C8B-B14F-4D97-AF65-F5344CB8AC3E}">
        <p14:creationId xmlns:p14="http://schemas.microsoft.com/office/powerpoint/2010/main" val="427975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B876F-C198-B2BF-11E6-29B1D693B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F1C61C-1DB5-6177-F492-C623ACE5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lang="en-US" altLang="ja-JP" dirty="0"/>
              <a:t>Preliminary Experiments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DCE27D-EDE0-388C-8FE5-EDE29D76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Autofit/>
          </a:bodyPr>
          <a:lstStyle/>
          <a:p>
            <a:r>
              <a:rPr lang="en-US" altLang="ja-JP" b="1" dirty="0"/>
              <a:t>Performance</a:t>
            </a:r>
            <a:br>
              <a:rPr lang="en-US" altLang="ja-JP" b="1" dirty="0"/>
            </a:br>
            <a:br>
              <a:rPr lang="en-US" altLang="ja-JP" b="1" dirty="0"/>
            </a:br>
            <a:r>
              <a:rPr lang="en-US" altLang="ja-JP" b="1" dirty="0"/>
              <a:t>Update processing time per observation: </a:t>
            </a:r>
            <a:r>
              <a:rPr lang="en-US" altLang="ja-JP" dirty="0">
                <a:solidFill>
                  <a:srgbClr val="FF0000"/>
                </a:solidFill>
              </a:rPr>
              <a:t>Maximum of 50 </a:t>
            </a:r>
            <a:r>
              <a:rPr lang="en-US" altLang="ja-JP" dirty="0" err="1">
                <a:solidFill>
                  <a:srgbClr val="FF0000"/>
                </a:solidFill>
              </a:rPr>
              <a:t>ms</a:t>
            </a:r>
            <a:r>
              <a:rPr lang="en-US" altLang="ja-JP" dirty="0">
                <a:solidFill>
                  <a:srgbClr val="FF0000"/>
                </a:solidFill>
              </a:rPr>
              <a:t> or less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b="1" dirty="0"/>
              <a:t>Actual observation frequency: </a:t>
            </a:r>
            <a:r>
              <a:rPr lang="en-US" altLang="ja-JP" dirty="0"/>
              <a:t>once every 3 seconds</a:t>
            </a:r>
            <a:br>
              <a:rPr lang="en-US" altLang="ja-JP" dirty="0"/>
            </a:br>
            <a:r>
              <a:rPr lang="en-US" altLang="ja-JP" dirty="0"/>
              <a:t>-&gt;high speed performance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4062262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41B39-547B-C1C9-96B2-28BEE39EB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423292-DB77-1BCC-27DC-5ED8FA67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lang="en-US" altLang="ja-JP" dirty="0"/>
              <a:t>Preliminary Experiments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5FE6E3-7818-E0A5-D1F2-B5D060B2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Autofit/>
          </a:bodyPr>
          <a:lstStyle/>
          <a:p>
            <a:r>
              <a:rPr lang="en-US" altLang="ja-JP" b="1" dirty="0"/>
              <a:t>Recognition accuracy</a:t>
            </a:r>
            <a:br>
              <a:rPr lang="en-US" altLang="ja-JP" b="1" dirty="0"/>
            </a:br>
            <a:br>
              <a:rPr lang="en-US" altLang="ja-JP" b="1" dirty="0"/>
            </a:br>
            <a:r>
              <a:rPr lang="en-US" altLang="ja-JP" dirty="0"/>
              <a:t>Operate HICOR predictions as “valid inferences only when the probability is 50% or higher.”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The misrecognition rate is only about 11%</a:t>
            </a:r>
            <a:br>
              <a:rPr lang="en-US" altLang="ja-JP" dirty="0">
                <a:solidFill>
                  <a:srgbClr val="FF0000"/>
                </a:solidFill>
              </a:rPr>
            </a:br>
            <a:endParaRPr lang="en-US" altLang="ja-JP" b="1" dirty="0"/>
          </a:p>
          <a:p>
            <a:r>
              <a:rPr lang="en-US" altLang="ja-JP" b="1" dirty="0"/>
              <a:t>Limit</a:t>
            </a:r>
            <a:br>
              <a:rPr lang="en-US" altLang="ja-JP" b="1" dirty="0"/>
            </a:br>
            <a:r>
              <a:rPr lang="ja-JP" altLang="en-US" dirty="0"/>
              <a:t>・</a:t>
            </a:r>
            <a:r>
              <a:rPr lang="en-US" altLang="ja-JP" dirty="0"/>
              <a:t>Enemy actions are </a:t>
            </a:r>
            <a:r>
              <a:rPr lang="en-US" altLang="ja-JP" dirty="0">
                <a:solidFill>
                  <a:srgbClr val="FF0000"/>
                </a:solidFill>
              </a:rPr>
              <a:t>completely observable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Enemies generally use a </a:t>
            </a:r>
            <a:r>
              <a:rPr lang="en-US" altLang="ja-JP" dirty="0">
                <a:solidFill>
                  <a:srgbClr val="FF0000"/>
                </a:solidFill>
              </a:rPr>
              <a:t>single strategy</a:t>
            </a:r>
            <a:r>
              <a:rPr lang="en-US" altLang="ja-JP" dirty="0"/>
              <a:t>.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>
                <a:solidFill>
                  <a:srgbClr val="FF0000"/>
                </a:solidFill>
              </a:rPr>
              <a:t>Few</a:t>
            </a:r>
            <a:r>
              <a:rPr lang="en-US" altLang="ja-JP" dirty="0"/>
              <a:t> planned libraries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900166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C3CC2-C99B-39D6-7992-97C71B857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003866-ADE3-8DC4-BE01-1C792926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ja-JP" sz="6000" dirty="0"/>
              <a:t>6. </a:t>
            </a:r>
            <a:r>
              <a:rPr lang="en-US" altLang="ja-JP" sz="6000" dirty="0"/>
              <a:t>Preliminary Experiments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86691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2023B-C942-3B14-F7D1-1EC50A27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8FD421-E507-FE43-70B0-A3AB5B2E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lang="en-US" altLang="ja-JP" dirty="0"/>
              <a:t>Conclusion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A87AA-B396-A0C9-CD41-23E01260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Autofit/>
          </a:bodyPr>
          <a:lstStyle/>
          <a:p>
            <a:r>
              <a:rPr lang="en-US" altLang="ja-JP" b="1" dirty="0"/>
              <a:t>Achievements</a:t>
            </a:r>
            <a:br>
              <a:rPr lang="en-US" altLang="ja-JP" b="1" dirty="0"/>
            </a:b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>
                <a:solidFill>
                  <a:srgbClr val="FF0000"/>
                </a:solidFill>
              </a:rPr>
              <a:t>Clarified the difficulty </a:t>
            </a:r>
            <a:r>
              <a:rPr lang="en-US" altLang="ja-JP" dirty="0"/>
              <a:t>of plan recognition in RTS games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Proposed </a:t>
            </a:r>
            <a:r>
              <a:rPr lang="en-US" altLang="ja-JP" dirty="0">
                <a:solidFill>
                  <a:srgbClr val="FF0000"/>
                </a:solidFill>
              </a:rPr>
              <a:t>HICOR</a:t>
            </a:r>
            <a:r>
              <a:rPr lang="en-US" altLang="ja-JP" dirty="0"/>
              <a:t> as a solution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In HICOR, it enables </a:t>
            </a:r>
            <a:r>
              <a:rPr lang="en-US" altLang="ja-JP" dirty="0">
                <a:solidFill>
                  <a:srgbClr val="FF0000"/>
                </a:solidFill>
              </a:rPr>
              <a:t>more detailed </a:t>
            </a:r>
            <a:r>
              <a:rPr lang="en-US" altLang="ja-JP" dirty="0"/>
              <a:t>and </a:t>
            </a:r>
            <a:r>
              <a:rPr lang="en-US" altLang="ja-JP" dirty="0">
                <a:solidFill>
                  <a:srgbClr val="FF0000"/>
                </a:solidFill>
              </a:rPr>
              <a:t>realistic</a:t>
            </a:r>
            <a:r>
              <a:rPr lang="en-US" altLang="ja-JP" dirty="0"/>
              <a:t> planning modeling by handing </a:t>
            </a:r>
            <a:r>
              <a:rPr lang="en-US" altLang="ja-JP" dirty="0">
                <a:solidFill>
                  <a:srgbClr val="FF0000"/>
                </a:solidFill>
              </a:rPr>
              <a:t>time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4540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C5BE1-13EF-59EC-9787-8A3A7CDB8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5C2A7E-4D8C-18D4-0C5A-104C5C76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lang="en-US" altLang="ja-JP" dirty="0"/>
              <a:t>Conclusion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42E28A-74D0-5882-EAD4-95BF051CC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Autofit/>
          </a:bodyPr>
          <a:lstStyle/>
          <a:p>
            <a:r>
              <a:rPr lang="en-US" altLang="ja-JP" b="1" dirty="0"/>
              <a:t>Future challenges</a:t>
            </a:r>
            <a:br>
              <a:rPr lang="en-US" altLang="ja-JP" b="1" dirty="0"/>
            </a:b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Simultaneous recognition of </a:t>
            </a:r>
            <a:r>
              <a:rPr lang="en-US" altLang="ja-JP" dirty="0">
                <a:solidFill>
                  <a:srgbClr val="FF0000"/>
                </a:solidFill>
              </a:rPr>
              <a:t>multiple goals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Recognition at the </a:t>
            </a:r>
            <a:r>
              <a:rPr lang="en-US" altLang="ja-JP" dirty="0">
                <a:solidFill>
                  <a:srgbClr val="FF0000"/>
                </a:solidFill>
              </a:rPr>
              <a:t>tactical level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>
                <a:solidFill>
                  <a:srgbClr val="FF0000"/>
                </a:solidFill>
              </a:rPr>
              <a:t>Partial</a:t>
            </a:r>
            <a:r>
              <a:rPr lang="en-US" altLang="ja-JP" dirty="0"/>
              <a:t> observation and </a:t>
            </a:r>
            <a:r>
              <a:rPr lang="en-US" altLang="ja-JP" dirty="0">
                <a:solidFill>
                  <a:srgbClr val="FF0000"/>
                </a:solidFill>
              </a:rPr>
              <a:t>incomplete</a:t>
            </a:r>
            <a:r>
              <a:rPr lang="en-US" altLang="ja-JP" dirty="0"/>
              <a:t> information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Use of provocation and active scouting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Interactive judgment and coordinated action in real time</a:t>
            </a:r>
          </a:p>
        </p:txBody>
      </p:sp>
    </p:spTree>
    <p:extLst>
      <p:ext uri="{BB962C8B-B14F-4D97-AF65-F5344CB8AC3E}">
        <p14:creationId xmlns:p14="http://schemas.microsoft.com/office/powerpoint/2010/main" val="149128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EB195-6DD0-583A-F96D-C9FA854B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7200" dirty="0"/>
              <a:t>1.Introduction</a:t>
            </a:r>
            <a:endParaRPr kumimoji="1" lang="ja-JP" altLang="en-US" sz="7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7EEBE0-96EE-F923-1322-095C18142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193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CD4E8-BF34-EEA4-BE6B-B4A0AAE64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B24C31-7DE3-4F35-874A-A049983B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ja-JP" sz="6000" dirty="0"/>
              <a:t>Thank you for listening!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4656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AF9B9B-ACFD-B48F-F9E1-8EC16B09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lang="en-US" altLang="ja-JP" b="1" dirty="0"/>
              <a:t>Introduction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6D41AB-1CAA-EF42-EA88-F3C6CBD93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RTS(Real time strategy) video game</a:t>
            </a:r>
            <a:br>
              <a:rPr lang="en-US" altLang="ja-JP" dirty="0"/>
            </a:br>
            <a:r>
              <a:rPr lang="en-US" altLang="ja-JP" dirty="0"/>
              <a:t>Manage resources to defeat enemy forces.</a:t>
            </a:r>
            <a:br>
              <a:rPr lang="en-US" altLang="ja-JP" dirty="0"/>
            </a:br>
            <a:r>
              <a:rPr lang="en-US" altLang="ja-JP" dirty="0"/>
              <a:t>ex) Collect “iron” and build a base.</a:t>
            </a:r>
            <a:br>
              <a:rPr lang="en-US" altLang="ja-JP" dirty="0"/>
            </a:br>
            <a:r>
              <a:rPr lang="en-US" altLang="ja-JP" dirty="0"/>
              <a:t>	Collect “army” and attack an enemy base.</a:t>
            </a:r>
          </a:p>
          <a:p>
            <a:endParaRPr lang="en-US" altLang="ja-JP" dirty="0"/>
          </a:p>
          <a:p>
            <a:r>
              <a:rPr lang="en-US" altLang="ja-JP" b="1" dirty="0"/>
              <a:t>Example of RTS video game</a:t>
            </a:r>
            <a:br>
              <a:rPr lang="en-US" altLang="ja-JP" dirty="0"/>
            </a:br>
            <a:r>
              <a:rPr lang="en-US" altLang="ja-JP" dirty="0"/>
              <a:t>Crash of Crans</a:t>
            </a:r>
            <a:br>
              <a:rPr lang="en-US" altLang="ja-JP" dirty="0"/>
            </a:br>
            <a:r>
              <a:rPr lang="ja-JP" altLang="en-US" dirty="0"/>
              <a:t>新信長の野望</a:t>
            </a:r>
            <a:br>
              <a:rPr lang="en-US" altLang="ja-JP" dirty="0"/>
            </a:br>
            <a:r>
              <a:rPr lang="en-US" altLang="ja-JP" dirty="0"/>
              <a:t>Ultimate General: Civil War</a:t>
            </a:r>
          </a:p>
        </p:txBody>
      </p:sp>
      <p:pic>
        <p:nvPicPr>
          <p:cNvPr id="1026" name="Picture 2" descr="クラッシュオブクラン（クラクラ）公式 - YouTube">
            <a:extLst>
              <a:ext uri="{FF2B5EF4-FFF2-40B4-BE49-F238E27FC236}">
                <a16:creationId xmlns:a16="http://schemas.microsoft.com/office/drawing/2014/main" id="{37ADFEBC-26E5-F842-5B31-A15544A5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60" y="5242999"/>
            <a:ext cx="1610505" cy="161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8A697FC-3249-9911-6D4C-266FF78F1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502" y="5251988"/>
            <a:ext cx="3426498" cy="160151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B27C199-4F4C-5826-B7A5-0D1686412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024" y="5251988"/>
            <a:ext cx="2863119" cy="161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5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369A5-CE48-F7FA-36D2-1988C52B8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EDFA0-F348-8BC6-2962-E9686194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lang="en-US" altLang="ja-JP" b="1" dirty="0"/>
              <a:t>Introduction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DA1CAE-DDA5-26A0-3AE6-ADCCC450B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rmAutofit/>
          </a:bodyPr>
          <a:lstStyle/>
          <a:p>
            <a:r>
              <a:rPr lang="en-US" altLang="ja-JP" b="1" dirty="0"/>
              <a:t>StarCraft</a:t>
            </a:r>
            <a:br>
              <a:rPr lang="en-US" altLang="ja-JP" b="1" dirty="0"/>
            </a:br>
            <a:r>
              <a:rPr lang="en-US" altLang="ja-JP" dirty="0"/>
              <a:t>RTS game released in 1998.</a:t>
            </a:r>
            <a:br>
              <a:rPr lang="en-US" altLang="ja-JP" dirty="0"/>
            </a:br>
            <a:r>
              <a:rPr lang="en-US" altLang="ja-JP" dirty="0"/>
              <a:t>In SF world, player explore planets while batting enemy forces.</a:t>
            </a:r>
            <a:br>
              <a:rPr lang="en-US" altLang="ja-JP" b="1" dirty="0"/>
            </a:br>
            <a:br>
              <a:rPr lang="en-US" altLang="ja-JP" b="1" dirty="0"/>
            </a:br>
            <a:r>
              <a:rPr lang="en-US" altLang="ja-JP" dirty="0"/>
              <a:t>This thesis is based on this game. </a:t>
            </a:r>
          </a:p>
        </p:txBody>
      </p:sp>
    </p:spTree>
    <p:extLst>
      <p:ext uri="{BB962C8B-B14F-4D97-AF65-F5344CB8AC3E}">
        <p14:creationId xmlns:p14="http://schemas.microsoft.com/office/powerpoint/2010/main" val="360684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48AC90-F92A-F429-6CA1-5AE04FFF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5EDA9E-CDD7-5445-96FA-E002E21553FB}"/>
              </a:ext>
            </a:extLst>
          </p:cNvPr>
          <p:cNvSpPr txBox="1"/>
          <p:nvPr/>
        </p:nvSpPr>
        <p:spPr>
          <a:xfrm>
            <a:off x="381134" y="6372938"/>
            <a:ext cx="1142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StarCraft(1998) by Blizzard Entertainment </a:t>
            </a:r>
            <a:r>
              <a:rPr lang="en-US" altLang="ja-JP" dirty="0"/>
              <a:t>Windows game: https://www.uvlist.net/game-16956-StarCraft 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481649-413A-4874-F183-036C159C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102" y="0"/>
            <a:ext cx="8256639" cy="6192479"/>
          </a:xfrm>
          <a:prstGeom prst="rect">
            <a:avLst/>
          </a:prstGeom>
        </p:spPr>
      </p:pic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0904C234-2661-5D97-9ABC-D564D5F8E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385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FD75B-D23F-CF27-E6D7-EC5545519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4CD222-86BB-C149-2532-E2279A67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lang="en-US" altLang="ja-JP" b="1" dirty="0"/>
              <a:t>Introduction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00C1F0-E790-7B64-59B8-5999E1E7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19"/>
            <a:ext cx="10515599" cy="5323603"/>
          </a:xfrm>
        </p:spPr>
        <p:txBody>
          <a:bodyPr>
            <a:normAutofit/>
          </a:bodyPr>
          <a:lstStyle/>
          <a:p>
            <a:r>
              <a:rPr lang="en-US" altLang="ja-JP" b="1" dirty="0"/>
              <a:t>Main Strategy in StarCraft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Build facilities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Make army</a:t>
            </a:r>
            <a:br>
              <a:rPr lang="en-US" altLang="ja-JP" dirty="0"/>
            </a:br>
            <a:r>
              <a:rPr lang="ja-JP" altLang="en-US" dirty="0"/>
              <a:t>・</a:t>
            </a:r>
            <a:r>
              <a:rPr lang="en-US" altLang="ja-JP" dirty="0"/>
              <a:t>Fight enemies</a:t>
            </a:r>
            <a:br>
              <a:rPr lang="en-US" altLang="ja-JP" dirty="0"/>
            </a:br>
            <a:r>
              <a:rPr lang="en-US" altLang="ja-JP" dirty="0"/>
              <a:t>-&gt;Efficient attack and defense are necessary.</a:t>
            </a:r>
            <a:br>
              <a:rPr lang="en-US" altLang="ja-JP" dirty="0"/>
            </a:br>
            <a:r>
              <a:rPr lang="en-US" altLang="ja-JP" dirty="0"/>
              <a:t>    In StarCraft, player can take enemy information using reconnaissance(scout).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Human player’s actions are creative and unpredictable.</a:t>
            </a:r>
            <a:br>
              <a:rPr lang="en-US" altLang="ja-JP" dirty="0"/>
            </a:br>
            <a:r>
              <a:rPr lang="en-US" altLang="ja-JP" dirty="0"/>
              <a:t>-&gt;Prediction is very difficult problem for AI!</a:t>
            </a:r>
            <a:br>
              <a:rPr lang="en-US" altLang="ja-JP" dirty="0">
                <a:solidFill>
                  <a:srgbClr val="FF0000"/>
                </a:solidFill>
              </a:rPr>
            </a:b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AI player need get “Enemy behavior guidelines” to response flexibly.</a:t>
            </a:r>
          </a:p>
        </p:txBody>
      </p:sp>
    </p:spTree>
    <p:extLst>
      <p:ext uri="{BB962C8B-B14F-4D97-AF65-F5344CB8AC3E}">
        <p14:creationId xmlns:p14="http://schemas.microsoft.com/office/powerpoint/2010/main" val="125347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F868C-C434-F57C-8961-01448AE97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2A9D0D-3555-268B-271E-84E90187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r>
              <a:rPr lang="en-US" altLang="ja-JP" b="1" dirty="0"/>
              <a:t>Introduction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DF9DD-A89A-235C-EC02-E15E9A15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7020"/>
            <a:ext cx="10515599" cy="4646547"/>
          </a:xfrm>
        </p:spPr>
        <p:txBody>
          <a:bodyPr>
            <a:normAutofit/>
          </a:bodyPr>
          <a:lstStyle/>
          <a:p>
            <a:r>
              <a:rPr lang="en-US" altLang="ja-JP" b="1" dirty="0"/>
              <a:t>What</a:t>
            </a:r>
            <a:r>
              <a:rPr lang="ja-JP" altLang="en-US" b="1" dirty="0"/>
              <a:t> </a:t>
            </a:r>
            <a:r>
              <a:rPr lang="en-US" altLang="ja-JP" b="1" dirty="0"/>
              <a:t>kind</a:t>
            </a:r>
            <a:r>
              <a:rPr lang="ja-JP" altLang="en-US" b="1" dirty="0"/>
              <a:t> </a:t>
            </a:r>
            <a:r>
              <a:rPr lang="en-US" altLang="ja-JP" b="1" dirty="0"/>
              <a:t>of</a:t>
            </a:r>
            <a:r>
              <a:rPr lang="ja-JP" altLang="en-US" b="1" dirty="0"/>
              <a:t> </a:t>
            </a:r>
            <a:r>
              <a:rPr lang="en-US" altLang="ja-JP" b="1" dirty="0"/>
              <a:t>AI</a:t>
            </a:r>
            <a:r>
              <a:rPr lang="ja-JP" altLang="en-US" b="1" dirty="0"/>
              <a:t> </a:t>
            </a:r>
            <a:r>
              <a:rPr lang="en-US" altLang="ja-JP" b="1" dirty="0"/>
              <a:t>should</a:t>
            </a:r>
            <a:r>
              <a:rPr lang="ja-JP" altLang="en-US" b="1" dirty="0"/>
              <a:t> </a:t>
            </a:r>
            <a:r>
              <a:rPr lang="en-US" altLang="ja-JP" b="1" dirty="0"/>
              <a:t>we</a:t>
            </a:r>
            <a:r>
              <a:rPr lang="ja-JP" altLang="en-US" b="1" dirty="0"/>
              <a:t> </a:t>
            </a:r>
            <a:r>
              <a:rPr lang="en-US" altLang="ja-JP" b="1" dirty="0"/>
              <a:t>create?</a:t>
            </a:r>
            <a:br>
              <a:rPr lang="en-US" altLang="ja-JP" b="1" dirty="0"/>
            </a:br>
            <a:r>
              <a:rPr lang="en-US" altLang="ja-JP" dirty="0">
                <a:solidFill>
                  <a:srgbClr val="FF0000"/>
                </a:solidFill>
              </a:rPr>
              <a:t>Information</a:t>
            </a:r>
            <a:r>
              <a:rPr lang="en-US" altLang="ja-JP" dirty="0"/>
              <a:t> necessary for AI</a:t>
            </a:r>
            <a:br>
              <a:rPr lang="en-US" altLang="ja-JP" dirty="0"/>
            </a:br>
            <a:r>
              <a:rPr lang="en-US" altLang="ja-JP" dirty="0"/>
              <a:t>-&gt;Enemy’s </a:t>
            </a:r>
            <a:r>
              <a:rPr lang="en-US" altLang="ja-JP" dirty="0">
                <a:solidFill>
                  <a:srgbClr val="FF0000"/>
                </a:solidFill>
              </a:rPr>
              <a:t>opponents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rgbClr val="FF0000"/>
                </a:solidFill>
              </a:rPr>
              <a:t>behavior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rgbClr val="FF0000"/>
                </a:solidFill>
              </a:rPr>
              <a:t>goals</a:t>
            </a:r>
            <a:r>
              <a:rPr lang="en-US" altLang="ja-JP" dirty="0"/>
              <a:t>, their </a:t>
            </a:r>
            <a:r>
              <a:rPr lang="en-US" altLang="ja-JP" dirty="0">
                <a:solidFill>
                  <a:srgbClr val="FF0000"/>
                </a:solidFill>
              </a:rPr>
              <a:t>plans</a:t>
            </a:r>
            <a:r>
              <a:rPr lang="en-US" altLang="ja-JP" dirty="0"/>
              <a:t> to achieve those goal.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Strategies</a:t>
            </a:r>
            <a:r>
              <a:rPr lang="en-US" altLang="ja-JP" dirty="0"/>
              <a:t> necessary for AI</a:t>
            </a:r>
            <a:br>
              <a:rPr lang="en-US" altLang="ja-JP" dirty="0"/>
            </a:br>
            <a:r>
              <a:rPr lang="en-US" altLang="ja-JP" dirty="0"/>
              <a:t>-&gt;Most efficiency attack and defense strategies.</a:t>
            </a:r>
            <a:br>
              <a:rPr lang="en-US" altLang="ja-JP" dirty="0"/>
            </a:b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3002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B00EE-AB97-ABB1-77C3-3AEA5CEE9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DF8FB8-77ED-2784-8776-F3358EF8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7200" dirty="0"/>
              <a:t>2</a:t>
            </a:r>
            <a:r>
              <a:rPr kumimoji="1" lang="en-US" altLang="ja-JP" sz="7200" dirty="0"/>
              <a:t>.Rerated Work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87758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</TotalTime>
  <Words>1210</Words>
  <Application>Microsoft Office PowerPoint</Application>
  <PresentationFormat>ワイド画面</PresentationFormat>
  <Paragraphs>63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4" baseType="lpstr">
      <vt:lpstr>游ゴシック</vt:lpstr>
      <vt:lpstr>游ゴシック Light</vt:lpstr>
      <vt:lpstr>Arial</vt:lpstr>
      <vt:lpstr>Office テーマ</vt:lpstr>
      <vt:lpstr>Opponent Behaviour Recognition for Real-Time Strategy Games</vt:lpstr>
      <vt:lpstr>Contents</vt:lpstr>
      <vt:lpstr>1.Introduction</vt:lpstr>
      <vt:lpstr>Introduction</vt:lpstr>
      <vt:lpstr>Introduction</vt:lpstr>
      <vt:lpstr>PowerPoint プレゼンテーション</vt:lpstr>
      <vt:lpstr>Introduction</vt:lpstr>
      <vt:lpstr>Introduction</vt:lpstr>
      <vt:lpstr>2.Rerated Work</vt:lpstr>
      <vt:lpstr>Related Work</vt:lpstr>
      <vt:lpstr>Related Work</vt:lpstr>
      <vt:lpstr>3. HICOR’s  Plan Recognition Features</vt:lpstr>
      <vt:lpstr>HICOR’s Plan Recognition Features</vt:lpstr>
      <vt:lpstr>HICOR’s Plan Recognition Features</vt:lpstr>
      <vt:lpstr>HICOR’s Plan Recognition Features</vt:lpstr>
      <vt:lpstr>HICOR’s Plan Recognition Features</vt:lpstr>
      <vt:lpstr>HICOR’s Plan Recognition Features</vt:lpstr>
      <vt:lpstr>4. HICOR’s  Intent Recognition Algorithm</vt:lpstr>
      <vt:lpstr>HICOR’s Intent Recognition Algorithm</vt:lpstr>
      <vt:lpstr>HICOR’s Intent Recognition Algorithm</vt:lpstr>
      <vt:lpstr>HICOR’s Intent Recognition Algorithm</vt:lpstr>
      <vt:lpstr>HICOR’s Intent Recognition Algorithm</vt:lpstr>
      <vt:lpstr>5. Preliminary Experiments</vt:lpstr>
      <vt:lpstr>Preliminary Experiments</vt:lpstr>
      <vt:lpstr>Preliminary Experiments</vt:lpstr>
      <vt:lpstr>Preliminary Experiments</vt:lpstr>
      <vt:lpstr>6. Preliminary Experiments</vt:lpstr>
      <vt:lpstr>Conclusion</vt:lpstr>
      <vt:lpstr>Conclusion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拓 太田</dc:creator>
  <cp:lastModifiedBy>拓 太田</cp:lastModifiedBy>
  <cp:revision>1</cp:revision>
  <dcterms:created xsi:type="dcterms:W3CDTF">2025-06-22T14:14:50Z</dcterms:created>
  <dcterms:modified xsi:type="dcterms:W3CDTF">2025-06-25T04:15:10Z</dcterms:modified>
</cp:coreProperties>
</file>