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73" r:id="rId9"/>
    <p:sldId id="263" r:id="rId10"/>
    <p:sldId id="264" r:id="rId11"/>
    <p:sldId id="265" r:id="rId12"/>
    <p:sldId id="266" r:id="rId13"/>
    <p:sldId id="267" r:id="rId14"/>
    <p:sldId id="274" r:id="rId15"/>
    <p:sldId id="268" r:id="rId16"/>
    <p:sldId id="275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9" autoAdjust="0"/>
    <p:restoredTop sz="68482" autoAdjust="0"/>
  </p:normalViewPr>
  <p:slideViewPr>
    <p:cSldViewPr snapToGrid="0" snapToObjects="1">
      <p:cViewPr varScale="1">
        <p:scale>
          <a:sx n="65" d="100"/>
          <a:sy n="65" d="100"/>
        </p:scale>
        <p:origin x="16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7E685-8249-4E22-A9F4-47B2AF2EC6B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5845F-A0F7-4A36-A6D2-1DBA0C422F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665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 will talk about a paper/titled “</a:t>
            </a:r>
            <a:r>
              <a:rPr lang="en-US" altLang="ja-JP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Combining Deep Reinforcement Learning/ and Search / for Imperfect-Information Games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”/written by Noam Brown and his colleagues / at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NeurlPS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2020.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1075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every move, /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runs CFR-Average / for a fixed number of steps. / Leaf nodes use / the value network, / so as / the network gets better, / search also gets better. / So / we obtain approximate equilibrium / per subgame.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604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 2-player zero-sum games, / this loop moves toward / a Nash equilibrium/, that is to say/ guaranteed way / to win /. If all information were visible, /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would act / like AlphaZero.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264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Tests were run on / Heads-up No-Limit Texas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Hold’em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/ and Liar’s Dice for several sizes. / Baselines are /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Libratus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/ Pluribus, / tabular CFR / and Local Best Response or LBR.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3910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Over 7500 hands, /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beats / a top human professional player / by won 165 ± 69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mili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big blinds in spite of thinking time / in all hands/ is under five seconds. / This is better than the latest poker AIs.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911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table represents / the degrees of AI’s beating / player or some AIs. / For these metrics, / higher values are considered better.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1090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case small Liar’s Dice games, /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ReBeL’s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score is / as low as full games ones. / But, In bigger games, / full games fails / while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still works.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2398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This table represents / the exploitability of those algorithms./ For these metrics, /  lower values are considered better. / We understand / the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ReBuL’s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performance of small games / is similar to  or less than full games. / However the change toward / big games / is more gradual / than tabular CFR.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137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more history longer, / the more PBS larger, / so / very long games need / more memory. / Also, / the proof covers/  only two-player-zero-sum games. /  So future work / is compressing PBS / and extending /for general-sum games / and multiplayer.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655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conclusion, /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unites /deep reinforcement learning or RL / and search to handle imperfect-information games. /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achieves superhuman performance /in Texas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Hold’em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  Liar’s Dice. / When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applied  / to perfect-information settings,  / it behaves / like AlphaZero./ Overall, / this work represents a significant advance toward / general multi-agent / decision-making methods.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161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games like poker, / some cards are hidden. / If an AI / for perfect information games / such as AlphaZero / must guess those cards /, because of a lack of visible information, / the AI method doesn’t work well, / so / we need new ideas. (old maid)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002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AlphaZero showed that / combination between / deep networks / and Monte-Carlo tree search / can achieve superhuman performance /in perfect information games /like Go and Chess. / Also / for imperfect information games, /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DeepStack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and Pluribus made breakthrough, / but they used search / only after training, / not during training, / so no method / combined search during training.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573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AlphaZero-style search / fails for hidden-information games. / Consider a simple Rock-Paper-Scissors / where you don’t know / the rivals choice of hands. / If you run a one-step search / in Rock-Paper-Scissors, / you probably / end up with a single move / and become easy to beat. / We need a way /to keep the right mix of moves.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483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main goal of this paper/  is to teach the agent / with search guiding, / rather than / just use search / after the network is trained. / In detail, / an AI framework called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/ challenges search / during every training step / to get stronger and /  harder-to-defeat play. /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654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uses / a Public Belief State,/ or PBS. / You understand that PBS is a probability / that hidden information is true, / based on / what we are given some information / by game history. / It is like the belief state / in a POMDP, / or partially observable Markov decision process/ but for many players.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349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At each PBS, /  the agent does as follows.</a:t>
            </a:r>
            <a:endParaRPr lang="en-US" altLang="ja-JP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457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Here is the algorithm / of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ReBel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endParaRPr lang="en-US" altLang="ja-JP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0052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self-play training, / The value network learns / to match the pay-offs / found by search. / And the policy network learns / to copy the equilibrium strategy / from Counterfactual Regret Minimization / or CFR.  / Running </a:t>
            </a:r>
            <a:r>
              <a:rPr lang="en-US" altLang="ja-JP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continuautholy</a:t>
            </a: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/ and Taking turns / updating them / makes both better.</a:t>
            </a:r>
            <a:endParaRPr lang="en-US" altLang="ja-JP" sz="2800" dirty="0">
              <a:effectLst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C5845F-A0F7-4A36-A6D2-1DBA0C422F5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5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63" y="746413"/>
            <a:ext cx="8171873" cy="3055505"/>
          </a:xfrm>
        </p:spPr>
        <p:txBody>
          <a:bodyPr>
            <a:noAutofit/>
          </a:bodyPr>
          <a:lstStyle/>
          <a:p>
            <a:r>
              <a:rPr sz="3800" dirty="0"/>
              <a:t>Combining </a:t>
            </a:r>
            <a:br>
              <a:rPr lang="en-US" sz="3800" dirty="0"/>
            </a:br>
            <a:r>
              <a:rPr sz="3800" dirty="0"/>
              <a:t>Deep Reinforcement Learning</a:t>
            </a:r>
          </a:p>
          <a:p>
            <a:r>
              <a:rPr sz="3800" dirty="0"/>
              <a:t>and Search </a:t>
            </a:r>
            <a:br>
              <a:rPr lang="en-US" sz="3800" dirty="0"/>
            </a:br>
            <a:r>
              <a:rPr sz="3800" dirty="0"/>
              <a:t>for Imperfect-Information Games (</a:t>
            </a:r>
            <a:r>
              <a:rPr sz="3800" dirty="0" err="1"/>
              <a:t>ReBeL</a:t>
            </a:r>
            <a:r>
              <a:rPr sz="3800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831" y="4255655"/>
            <a:ext cx="7286337" cy="1752600"/>
          </a:xfrm>
        </p:spPr>
        <p:txBody>
          <a:bodyPr/>
          <a:lstStyle/>
          <a:p>
            <a:r>
              <a:rPr dirty="0"/>
              <a:t>Noam Brown, Anton Bakhtin, </a:t>
            </a:r>
            <a:endParaRPr lang="en-US" dirty="0"/>
          </a:p>
          <a:p>
            <a:r>
              <a:rPr dirty="0"/>
              <a:t>Adam Lerer, </a:t>
            </a:r>
            <a:r>
              <a:rPr dirty="0" err="1"/>
              <a:t>Qucheng</a:t>
            </a:r>
            <a:r>
              <a:rPr dirty="0"/>
              <a:t> Gong</a:t>
            </a:r>
          </a:p>
          <a:p>
            <a:r>
              <a:rPr dirty="0" err="1"/>
              <a:t>NeurIPS</a:t>
            </a:r>
            <a:r>
              <a:rPr dirty="0"/>
              <a:t>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Depth-Limited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 CFR-AVG on each subgame.</a:t>
            </a:r>
            <a:endParaRPr dirty="0"/>
          </a:p>
          <a:p>
            <a:r>
              <a:rPr dirty="0"/>
              <a:t>Use value network </a:t>
            </a:r>
            <a:r>
              <a:rPr lang="en-US" dirty="0"/>
              <a:t>outputs as leaf payoffs </a:t>
            </a:r>
            <a:r>
              <a:rPr dirty="0"/>
              <a:t>to estimate end results.</a:t>
            </a:r>
          </a:p>
          <a:p>
            <a:r>
              <a:rPr lang="en-US" altLang="ja-JP" dirty="0"/>
              <a:t>Obtain approximate equilibrium per subgame.</a:t>
            </a:r>
            <a:r>
              <a:rPr lang="ja-JP" altLang="en-US" dirty="0"/>
              <a:t>　</a:t>
            </a:r>
            <a:endParaRPr lang="en-US" altLang="ja-JP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Theoretical Guarantee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ReBeL</a:t>
            </a:r>
            <a:r>
              <a:rPr dirty="0"/>
              <a:t> can learn near-best play in two-player zero-sum games.</a:t>
            </a:r>
          </a:p>
          <a:p>
            <a:r>
              <a:rPr lang="en-US" dirty="0"/>
              <a:t>Under perfect information (</a:t>
            </a:r>
            <a:r>
              <a:rPr dirty="0"/>
              <a:t>no hidden info</a:t>
            </a:r>
            <a:r>
              <a:rPr lang="en-US" dirty="0"/>
              <a:t>)</a:t>
            </a:r>
            <a:r>
              <a:rPr dirty="0"/>
              <a:t>, works like AlphaZero.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Experimental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Games tested: Heads-up No-Limit Texas </a:t>
            </a:r>
            <a:r>
              <a:rPr dirty="0" err="1"/>
              <a:t>Hold’em</a:t>
            </a:r>
            <a:r>
              <a:rPr dirty="0"/>
              <a:t> and Liar’s Dice variants.</a:t>
            </a:r>
          </a:p>
          <a:p>
            <a:r>
              <a:rPr dirty="0"/>
              <a:t>Compared with: </a:t>
            </a:r>
            <a:r>
              <a:rPr dirty="0" err="1"/>
              <a:t>DeepStack</a:t>
            </a:r>
            <a:r>
              <a:rPr dirty="0"/>
              <a:t>, </a:t>
            </a:r>
            <a:r>
              <a:rPr dirty="0" err="1"/>
              <a:t>Libratus</a:t>
            </a:r>
            <a:r>
              <a:rPr dirty="0"/>
              <a:t>, Pluribus, Tabular CFR, LBR</a:t>
            </a:r>
            <a:r>
              <a:rPr lang="en-US" dirty="0"/>
              <a:t>(Poker), Full game FP, Full game CFR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HUNL Poker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Beats a pro</a:t>
            </a:r>
            <a:r>
              <a:rPr lang="en-US" dirty="0"/>
              <a:t>fessional</a:t>
            </a:r>
            <a:r>
              <a:rPr dirty="0"/>
              <a:t> player and top bots over 7,500 hands.</a:t>
            </a:r>
          </a:p>
          <a:p>
            <a:r>
              <a:rPr lang="en-US" dirty="0"/>
              <a:t>Inference time &lt; 5s per hand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8315D6C-42C4-97EC-CA84-B2F825D7F1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900" y="1610362"/>
            <a:ext cx="8226913" cy="216407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8787BC-53CE-3993-1ED2-B7D77B86E8FA}"/>
              </a:ext>
            </a:extLst>
          </p:cNvPr>
          <p:cNvSpPr txBox="1"/>
          <p:nvPr/>
        </p:nvSpPr>
        <p:spPr>
          <a:xfrm>
            <a:off x="458543" y="4165601"/>
            <a:ext cx="83516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Table 1: Head-to-head results of our agent against benchmark bots BabyTartanian8 and </a:t>
            </a:r>
            <a:r>
              <a:rPr kumimoji="1" lang="en-US" altLang="ja-JP" sz="1600" dirty="0" err="1"/>
              <a:t>Slumbot</a:t>
            </a:r>
            <a:r>
              <a:rPr kumimoji="1" lang="en-US" altLang="ja-JP" sz="1600" dirty="0"/>
              <a:t>, as well as top human expert Dong Kim, measured in thousandths of a big blind per game. We also show performance against LBR [39] where the LBR agent must call for the first two betting rounds, and can either fold, call, bet 1× pot, or bet all-in on the last two rounds. The ± shows one standard deviation. For </a:t>
            </a:r>
            <a:r>
              <a:rPr kumimoji="1" lang="en-US" altLang="ja-JP" sz="1600" dirty="0" err="1"/>
              <a:t>Libratus</a:t>
            </a:r>
            <a:r>
              <a:rPr kumimoji="1" lang="en-US" altLang="ja-JP" sz="1600" dirty="0"/>
              <a:t>, we list the score against all top humans in aggregate; </a:t>
            </a:r>
            <a:r>
              <a:rPr kumimoji="1" lang="en-US" altLang="ja-JP" sz="1600" dirty="0" err="1"/>
              <a:t>Libratus</a:t>
            </a:r>
            <a:r>
              <a:rPr kumimoji="1" lang="en-US" altLang="ja-JP" sz="1600" dirty="0"/>
              <a:t> beat Dong Kim by 29 with an estimated ± of 78.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5553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Liar’s Dice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Low exploitability like simple CFR in small games.</a:t>
            </a:r>
            <a:endParaRPr lang="en-US" dirty="0"/>
          </a:p>
          <a:p>
            <a:r>
              <a:rPr lang="en-US" dirty="0"/>
              <a:t>Remains tractable as game size increases.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ーブ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38A7109-FBFD-D4F2-B820-C34BEE096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928" y="1518388"/>
            <a:ext cx="8232144" cy="300842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134D03E-D240-3766-E1CA-5063D01FAD0C}"/>
              </a:ext>
            </a:extLst>
          </p:cNvPr>
          <p:cNvSpPr txBox="1"/>
          <p:nvPr/>
        </p:nvSpPr>
        <p:spPr>
          <a:xfrm>
            <a:off x="455928" y="4920342"/>
            <a:ext cx="797687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Table 2: Exploitability of different algorithms of 4 variants of Liar’s Dice: 1 die with 4, 5, or 6 faces and 2 dice</a:t>
            </a:r>
          </a:p>
          <a:p>
            <a:r>
              <a:rPr kumimoji="1" lang="en-US" altLang="ja-JP" sz="1400" dirty="0"/>
              <a:t>with 3 faces. The top two rows represent baseline numbers when a tabular version of the algorithms is run on the entire game for 1,024 iterations. The bottom 2 lines show the performance of </a:t>
            </a:r>
            <a:r>
              <a:rPr kumimoji="1" lang="en-US" altLang="ja-JP" sz="1400" dirty="0" err="1"/>
              <a:t>ReBeL</a:t>
            </a:r>
            <a:r>
              <a:rPr kumimoji="1" lang="en-US" altLang="ja-JP" sz="1400" dirty="0"/>
              <a:t> operating on subgames of depth 2 with 1,024 search iterations. For exploitability computation of the bottom two rows, we averaged the policies of 1,024 playthroughs and thus the numbers are upper bounds on exploitability.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19589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PBS representation grows linearly with public history size</a:t>
            </a:r>
            <a:r>
              <a:rPr dirty="0"/>
              <a:t>—big games are hard.</a:t>
            </a:r>
          </a:p>
          <a:p>
            <a:r>
              <a:rPr dirty="0"/>
              <a:t>Theory </a:t>
            </a:r>
            <a:r>
              <a:rPr lang="en-US" dirty="0"/>
              <a:t>guarantee only two-player zero-sum.</a:t>
            </a:r>
          </a:p>
          <a:p>
            <a:r>
              <a:rPr dirty="0"/>
              <a:t>Future: PBS</a:t>
            </a:r>
            <a:r>
              <a:rPr lang="en-US" dirty="0"/>
              <a:t> compression</a:t>
            </a:r>
            <a:r>
              <a:rPr dirty="0"/>
              <a:t>, </a:t>
            </a:r>
            <a:r>
              <a:rPr lang="en-US" dirty="0"/>
              <a:t>general-sum and</a:t>
            </a:r>
            <a:r>
              <a:rPr dirty="0"/>
              <a:t> multiplayer </a:t>
            </a:r>
            <a:r>
              <a:rPr lang="en-US" dirty="0"/>
              <a:t>extension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ReBeL</a:t>
            </a:r>
            <a:r>
              <a:rPr dirty="0"/>
              <a:t> combines </a:t>
            </a:r>
            <a:r>
              <a:rPr lang="en-US" dirty="0"/>
              <a:t>RL</a:t>
            </a:r>
            <a:r>
              <a:rPr dirty="0"/>
              <a:t> </a:t>
            </a:r>
            <a:r>
              <a:rPr lang="en-US" dirty="0"/>
              <a:t>and</a:t>
            </a:r>
            <a:r>
              <a:rPr dirty="0"/>
              <a:t> search for </a:t>
            </a:r>
            <a:r>
              <a:rPr lang="en-US" dirty="0"/>
              <a:t>imperfect-information games</a:t>
            </a:r>
            <a:r>
              <a:rPr dirty="0"/>
              <a:t>.</a:t>
            </a:r>
          </a:p>
          <a:p>
            <a:r>
              <a:rPr lang="en-US" dirty="0"/>
              <a:t>Demonstrated</a:t>
            </a:r>
            <a:r>
              <a:rPr dirty="0"/>
              <a:t> superhuman </a:t>
            </a:r>
            <a:r>
              <a:rPr lang="en-US" dirty="0"/>
              <a:t>performance</a:t>
            </a:r>
            <a:r>
              <a:rPr dirty="0"/>
              <a:t> in Poker and </a:t>
            </a:r>
            <a:r>
              <a:rPr lang="en-US" dirty="0"/>
              <a:t>low exploitability in </a:t>
            </a:r>
            <a:r>
              <a:rPr dirty="0"/>
              <a:t>Liar’s Dice.</a:t>
            </a:r>
          </a:p>
          <a:p>
            <a:r>
              <a:rPr dirty="0"/>
              <a:t>Works like AlphaZero when no hidden information.</a:t>
            </a:r>
            <a:endParaRPr lang="en-US" dirty="0"/>
          </a:p>
          <a:p>
            <a:r>
              <a:rPr lang="en-US" altLang="ja-JP" dirty="0"/>
              <a:t>Significant step for multi-agent interaction research.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Games like poker hide information from players.</a:t>
            </a:r>
          </a:p>
          <a:p>
            <a:r>
              <a:rPr dirty="0"/>
              <a:t>AI must guess hidden parts and opponent beliefs.</a:t>
            </a:r>
          </a:p>
          <a:p>
            <a:r>
              <a:rPr dirty="0"/>
              <a:t>Perfect-information methods do not work here.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AlphaZero succeeded in games like Go and Chess.</a:t>
            </a:r>
          </a:p>
          <a:p>
            <a:r>
              <a:rPr dirty="0" err="1"/>
              <a:t>DeepStack</a:t>
            </a:r>
            <a:r>
              <a:rPr dirty="0"/>
              <a:t> and Pluribus use search only at test time.</a:t>
            </a:r>
          </a:p>
          <a:p>
            <a:r>
              <a:rPr dirty="0"/>
              <a:t>No method combined search during training.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AlphaZero-style search fails for hidden-info games.</a:t>
            </a:r>
          </a:p>
          <a:p>
            <a:r>
              <a:rPr dirty="0"/>
              <a:t>Example: Rock-Paper-Scissors needs mixed play, simple search misses it.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Goal: Let AI learn with search in hidden-info games</a:t>
            </a:r>
            <a:r>
              <a:rPr lang="ja-JP" altLang="en-US" dirty="0"/>
              <a:t> </a:t>
            </a:r>
            <a:r>
              <a:rPr lang="en-US" altLang="ja-JP" dirty="0"/>
              <a:t>like</a:t>
            </a:r>
            <a:r>
              <a:rPr lang="ja-JP" altLang="en-US" dirty="0"/>
              <a:t> </a:t>
            </a:r>
            <a:r>
              <a:rPr lang="en-US" altLang="ja-JP" dirty="0"/>
              <a:t>poker</a:t>
            </a:r>
            <a:r>
              <a:rPr dirty="0"/>
              <a:t>.</a:t>
            </a:r>
          </a:p>
          <a:p>
            <a:r>
              <a:rPr dirty="0"/>
              <a:t>Improve over methods that only search during play.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0338"/>
            <a:ext cx="8229600" cy="1143000"/>
          </a:xfrm>
        </p:spPr>
        <p:txBody>
          <a:bodyPr/>
          <a:lstStyle/>
          <a:p>
            <a:r>
              <a:rPr dirty="0"/>
              <a:t>Public Belief State (PBS)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dirty="0"/>
              <a:t>PBS: probability distribution over hidden histories from public observations.</a:t>
            </a:r>
            <a:endParaRPr lang="en-US" dirty="0"/>
          </a:p>
          <a:p>
            <a:r>
              <a:rPr lang="en-US" dirty="0"/>
              <a:t>PBS </a:t>
            </a:r>
            <a:r>
              <a:rPr lang="ja-JP" altLang="en-US" dirty="0"/>
              <a:t>≒</a:t>
            </a:r>
            <a:r>
              <a:rPr lang="en-US" dirty="0"/>
              <a:t> P( hide info | public game history )</a:t>
            </a:r>
            <a:endParaRPr dirty="0"/>
          </a:p>
          <a:p>
            <a:r>
              <a:rPr lang="en-US" dirty="0"/>
              <a:t>Generalizes POMDP belief states to multi-agent games.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ReBeL Framework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1. Make a </a:t>
            </a:r>
            <a:r>
              <a:rPr lang="en-US" dirty="0"/>
              <a:t>subgame</a:t>
            </a:r>
            <a:r>
              <a:rPr dirty="0"/>
              <a:t> with limited steps</a:t>
            </a:r>
            <a:r>
              <a:rPr lang="en-US" dirty="0"/>
              <a:t> at current PBS</a:t>
            </a:r>
            <a:r>
              <a:rPr dirty="0"/>
              <a:t>.</a:t>
            </a:r>
          </a:p>
          <a:p>
            <a:r>
              <a:rPr dirty="0"/>
              <a:t>2. </a:t>
            </a:r>
            <a:r>
              <a:rPr lang="en-US" dirty="0"/>
              <a:t>Solve subgame with CFR guided by networks</a:t>
            </a:r>
            <a:r>
              <a:rPr dirty="0"/>
              <a:t>.</a:t>
            </a:r>
          </a:p>
          <a:p>
            <a:r>
              <a:rPr dirty="0"/>
              <a:t>3. </a:t>
            </a:r>
            <a:r>
              <a:rPr lang="en-US" dirty="0"/>
              <a:t>Update</a:t>
            </a:r>
            <a:r>
              <a:rPr dirty="0"/>
              <a:t> networks from results</a:t>
            </a:r>
            <a:r>
              <a:rPr lang="en-US" dirty="0"/>
              <a:t> (=leaf PBS and values)</a:t>
            </a:r>
            <a:r>
              <a:rPr dirty="0"/>
              <a:t>.</a:t>
            </a:r>
          </a:p>
          <a:p>
            <a:r>
              <a:rPr dirty="0"/>
              <a:t>4. Repeat </a:t>
            </a:r>
            <a:r>
              <a:rPr lang="en-US" dirty="0"/>
              <a:t>self-play many times.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3D576A8-9F44-251D-9531-C3AA9AA05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212" y="851211"/>
            <a:ext cx="8841576" cy="515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45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Self-Play 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Value network learns how good a situation is</a:t>
            </a:r>
            <a:r>
              <a:rPr lang="en-US" dirty="0"/>
              <a:t> via regression on search leaf values</a:t>
            </a:r>
            <a:r>
              <a:rPr dirty="0"/>
              <a:t>.</a:t>
            </a:r>
          </a:p>
          <a:p>
            <a:r>
              <a:rPr dirty="0"/>
              <a:t>Policy network learns which action to take.</a:t>
            </a:r>
          </a:p>
          <a:p>
            <a:r>
              <a:rPr lang="en-US" dirty="0"/>
              <a:t>Updates each other to improve networks.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1505</Words>
  <Application>Microsoft Office PowerPoint</Application>
  <PresentationFormat>画面に合わせる (4:3)</PresentationFormat>
  <Paragraphs>96</Paragraphs>
  <Slides>18</Slides>
  <Notes>18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2" baseType="lpstr">
      <vt:lpstr>游ゴシック</vt:lpstr>
      <vt:lpstr>Arial</vt:lpstr>
      <vt:lpstr>Calibri</vt:lpstr>
      <vt:lpstr>Office Theme</vt:lpstr>
      <vt:lpstr>Combining  Deep Reinforcement Learning and Search  for Imperfect-Information Games (ReBeL)</vt:lpstr>
      <vt:lpstr>Introduction</vt:lpstr>
      <vt:lpstr>Background</vt:lpstr>
      <vt:lpstr>Problem Statement</vt:lpstr>
      <vt:lpstr>Motive</vt:lpstr>
      <vt:lpstr>Public Belief State (PBS)</vt:lpstr>
      <vt:lpstr>ReBeL Framework Overview</vt:lpstr>
      <vt:lpstr>PowerPoint プレゼンテーション</vt:lpstr>
      <vt:lpstr>Self-Play Training</vt:lpstr>
      <vt:lpstr>Depth-Limited Search</vt:lpstr>
      <vt:lpstr>Theoretical Guarantee</vt:lpstr>
      <vt:lpstr>Experimental Setup</vt:lpstr>
      <vt:lpstr>HUNL Poker Results</vt:lpstr>
      <vt:lpstr>PowerPoint プレゼンテーション</vt:lpstr>
      <vt:lpstr>Liar’s Dice Results</vt:lpstr>
      <vt:lpstr>PowerPoint プレゼンテーション</vt:lpstr>
      <vt:lpstr>Discussions</vt:lpstr>
      <vt:lpstr>Conclusion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たーこー</dc:creator>
  <cp:keywords/>
  <dc:description>generated using python-pptx</dc:description>
  <cp:lastModifiedBy>taniguchikotaro</cp:lastModifiedBy>
  <cp:revision>71</cp:revision>
  <dcterms:created xsi:type="dcterms:W3CDTF">2013-01-27T09:14:16Z</dcterms:created>
  <dcterms:modified xsi:type="dcterms:W3CDTF">2025-05-21T05:50:43Z</dcterms:modified>
  <cp:category/>
</cp:coreProperties>
</file>