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58" r:id="rId4"/>
    <p:sldId id="267" r:id="rId5"/>
    <p:sldId id="264" r:id="rId6"/>
    <p:sldId id="265" r:id="rId7"/>
    <p:sldId id="260" r:id="rId8"/>
    <p:sldId id="261" r:id="rId9"/>
    <p:sldId id="268" r:id="rId10"/>
    <p:sldId id="270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17"/>
    <p:restoredTop sz="73061"/>
  </p:normalViewPr>
  <p:slideViewPr>
    <p:cSldViewPr snapToGrid="0" snapToObjects="1">
      <p:cViewPr varScale="1">
        <p:scale>
          <a:sx n="65" d="100"/>
          <a:sy n="65" d="100"/>
        </p:scale>
        <p:origin x="22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臼居 諒馬" userId="a1687d2850681ddd" providerId="LiveId" clId="{DF7ECF1F-6BE2-5B4B-B8BC-F0D5D3F69436}"/>
    <pc:docChg chg="modSld">
      <pc:chgData name="臼居 諒馬" userId="a1687d2850681ddd" providerId="LiveId" clId="{DF7ECF1F-6BE2-5B4B-B8BC-F0D5D3F69436}" dt="2022-01-26T08:59:27.866" v="25" actId="20577"/>
      <pc:docMkLst>
        <pc:docMk/>
      </pc:docMkLst>
      <pc:sldChg chg="modNotesTx">
        <pc:chgData name="臼居 諒馬" userId="a1687d2850681ddd" providerId="LiveId" clId="{DF7ECF1F-6BE2-5B4B-B8BC-F0D5D3F69436}" dt="2022-01-26T08:58:32.817" v="0" actId="20577"/>
        <pc:sldMkLst>
          <pc:docMk/>
          <pc:sldMk cId="840861011" sldId="256"/>
        </pc:sldMkLst>
      </pc:sldChg>
      <pc:sldChg chg="modNotesTx">
        <pc:chgData name="臼居 諒馬" userId="a1687d2850681ddd" providerId="LiveId" clId="{DF7ECF1F-6BE2-5B4B-B8BC-F0D5D3F69436}" dt="2022-01-26T08:58:49.299" v="4" actId="20577"/>
        <pc:sldMkLst>
          <pc:docMk/>
          <pc:sldMk cId="2043610862" sldId="258"/>
        </pc:sldMkLst>
      </pc:sldChg>
      <pc:sldChg chg="modNotesTx">
        <pc:chgData name="臼居 諒馬" userId="a1687d2850681ddd" providerId="LiveId" clId="{DF7ECF1F-6BE2-5B4B-B8BC-F0D5D3F69436}" dt="2022-01-26T08:59:13.098" v="8" actId="20577"/>
        <pc:sldMkLst>
          <pc:docMk/>
          <pc:sldMk cId="879916338" sldId="260"/>
        </pc:sldMkLst>
      </pc:sldChg>
      <pc:sldChg chg="modNotesTx">
        <pc:chgData name="臼居 諒馬" userId="a1687d2850681ddd" providerId="LiveId" clId="{DF7ECF1F-6BE2-5B4B-B8BC-F0D5D3F69436}" dt="2022-01-26T08:59:23.294" v="24" actId="20577"/>
        <pc:sldMkLst>
          <pc:docMk/>
          <pc:sldMk cId="3771972176" sldId="261"/>
        </pc:sldMkLst>
      </pc:sldChg>
      <pc:sldChg chg="modNotesTx">
        <pc:chgData name="臼居 諒馬" userId="a1687d2850681ddd" providerId="LiveId" clId="{DF7ECF1F-6BE2-5B4B-B8BC-F0D5D3F69436}" dt="2022-01-26T08:58:42.118" v="2" actId="20577"/>
        <pc:sldMkLst>
          <pc:docMk/>
          <pc:sldMk cId="3558989015" sldId="262"/>
        </pc:sldMkLst>
      </pc:sldChg>
      <pc:sldChg chg="modNotesTx">
        <pc:chgData name="臼居 諒馬" userId="a1687d2850681ddd" providerId="LiveId" clId="{DF7ECF1F-6BE2-5B4B-B8BC-F0D5D3F69436}" dt="2022-01-26T08:58:59.338" v="6" actId="20577"/>
        <pc:sldMkLst>
          <pc:docMk/>
          <pc:sldMk cId="3114407247" sldId="264"/>
        </pc:sldMkLst>
      </pc:sldChg>
      <pc:sldChg chg="modNotesTx">
        <pc:chgData name="臼居 諒馬" userId="a1687d2850681ddd" providerId="LiveId" clId="{DF7ECF1F-6BE2-5B4B-B8BC-F0D5D3F69436}" dt="2022-01-26T08:59:07.572" v="7" actId="20577"/>
        <pc:sldMkLst>
          <pc:docMk/>
          <pc:sldMk cId="4182419987" sldId="265"/>
        </pc:sldMkLst>
      </pc:sldChg>
      <pc:sldChg chg="modNotesTx">
        <pc:chgData name="臼居 諒馬" userId="a1687d2850681ddd" providerId="LiveId" clId="{DF7ECF1F-6BE2-5B4B-B8BC-F0D5D3F69436}" dt="2022-01-26T08:58:54.009" v="5" actId="20577"/>
        <pc:sldMkLst>
          <pc:docMk/>
          <pc:sldMk cId="2160779837" sldId="267"/>
        </pc:sldMkLst>
      </pc:sldChg>
      <pc:sldChg chg="modNotesTx">
        <pc:chgData name="臼居 諒馬" userId="a1687d2850681ddd" providerId="LiveId" clId="{DF7ECF1F-6BE2-5B4B-B8BC-F0D5D3F69436}" dt="2022-01-26T08:59:27.866" v="25" actId="20577"/>
        <pc:sldMkLst>
          <pc:docMk/>
          <pc:sldMk cId="1279447285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1A172-949F-8145-853A-7FF255EC973B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29611-E250-DA40-822D-41371C21DF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98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29611-E250-DA40-822D-41371C21DFB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05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29611-E250-DA40-822D-41371C21DFB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92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29611-E250-DA40-822D-41371C21DFB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352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29611-E250-DA40-822D-41371C21DFB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56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29611-E250-DA40-822D-41371C21DFB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270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29611-E250-DA40-822D-41371C21DFB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151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29611-E250-DA40-822D-41371C21DFB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559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29611-E250-DA40-822D-41371C21DFB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25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29611-E250-DA40-822D-41371C21DFB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944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29611-E250-DA40-822D-41371C21DFB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19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AEA684-732B-6742-A4A4-DD6FF38A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74B02B6-7A90-C94F-A834-8BECE328A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54CD37-0286-224A-A9C2-140A028AA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A43D-729C-704E-859D-66A649DA40A2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8D88A1-D848-094D-942C-525F89B10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51A86F-F3C0-B04B-8D70-E54AEDE72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8AB2-F90B-D245-BF2E-537E6883C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49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27485D-08CB-0142-80AA-69E75F97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F8D6E41-EEAF-C045-B93C-9A6FC33B5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EC38C3-BC72-4546-9E79-44F52045F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A43D-729C-704E-859D-66A649DA40A2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12E250-C09D-7340-B203-BA4B93F5B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9D131C-B7DB-A34C-8293-1B7D8CC79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8AB2-F90B-D245-BF2E-537E6883C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53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5C93B33-E081-2D47-A759-4F628F88D4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E2BB0AF-9AA8-D241-9953-8D8093C52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7B8DCE-0D98-C44B-A85B-AC751BE34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A43D-729C-704E-859D-66A649DA40A2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B3D9E2-D17E-FF40-B2E7-1EC23FA01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F12314-F7CA-8E4F-B0D7-9BBC795B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8AB2-F90B-D245-BF2E-537E6883C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57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22639E-FB14-AA4A-A9E4-B133D28A0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6361FC-BE20-D64B-808F-A0F3B324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E0FDF4-B684-2C4F-B49E-2E33A783A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A43D-729C-704E-859D-66A649DA40A2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D96605-7410-1C49-B44A-0A4BBD66E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642A2C-6325-0849-B45C-7C526D31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8AB2-F90B-D245-BF2E-537E6883C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2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C3288F-A3B0-E44E-8F7C-64CEA527C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9EE180-4806-554E-A2E6-B93BBA103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9DA8AF-591B-1B43-AEE9-0331AE6E9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A43D-729C-704E-859D-66A649DA40A2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A62ECE-D20D-7F48-8562-2F69E9133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3D23D9-9FD5-9243-86DE-21C43647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8AB2-F90B-D245-BF2E-537E6883C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46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5C6A0A-E84A-AE4F-B796-B68F0F5E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33C2A9-552A-4149-AE96-8E56A14EC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C095935-FEF3-C84C-B24A-8CA4876D4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BFF024-99B5-384C-85FC-64E76FFAE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A43D-729C-704E-859D-66A649DA40A2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82D680D-FDDB-7E4F-9ADD-FB95217AB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AC754D5-6E46-E849-8668-25F46D4D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8AB2-F90B-D245-BF2E-537E6883C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96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60701B-B1B9-0C43-8B60-E65E3C260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8883EB-4859-FB46-94D3-56479CA06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E5C3348-0134-EB44-90ED-CB1F58FC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12F91FF-243D-4D42-9069-C13522195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79DBE8D-5906-B84A-9257-15383739E6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A833BCE-3FF7-6146-AB11-37423D231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A43D-729C-704E-859D-66A649DA40A2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2E31067-D78B-0644-B586-46A7CB18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8800045-4A35-524C-BC74-EFA367B9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8AB2-F90B-D245-BF2E-537E6883C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80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590824-BBF7-D34B-9397-21EEA30F1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AD8EF52-4CAF-AA46-AABC-46D86E284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A43D-729C-704E-859D-66A649DA40A2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D540F6E-96FF-DB4D-B14F-0F611C47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6D1441B-CBE5-2E4E-9702-905332390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8AB2-F90B-D245-BF2E-537E6883C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57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2DBFD2-1964-A048-93C5-7D823F10A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A43D-729C-704E-859D-66A649DA40A2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EEAAFD3-DFA3-2C42-B365-645A92768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8EA362-2C7D-6C40-93DC-0A8C2B6DD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8AB2-F90B-D245-BF2E-537E6883C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49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4E81BE-851B-D845-A3D6-27AE418A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A78E99-D30D-A34C-AE7A-1BA50D81A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C1529A3-2A15-7A4D-80AE-DC89D84B9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774FB92-9AD3-3A48-8733-5CF68F7ED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A43D-729C-704E-859D-66A649DA40A2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9461C7-49D0-A348-A1E1-0342750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DCA42A8-F945-5E41-A917-A5EC22E9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8AB2-F90B-D245-BF2E-537E6883C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52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8CFEA0-1D46-F84A-AEBE-CEEAE9F13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16E0F9D-3977-A544-905C-D86A16156F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2B68989-A2FF-4C40-8CCA-7017D32A9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6DA74F1-DE35-0447-A7FA-AB50D717E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A43D-729C-704E-859D-66A649DA40A2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B119F29-D3A8-ED4B-AD8F-BA4245625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94EDEAB-D41D-3246-A421-219C4F27F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8AB2-F90B-D245-BF2E-537E6883C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67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E0614A3-564E-754A-990B-7160D7CFE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6E81132-6721-C240-A5A3-5D769C61B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CEA4C5-DE14-8944-8CE7-2FEB96ABA0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7A43D-729C-704E-859D-66A649DA40A2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A2AC52-2AE9-4942-8568-A035912F3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C80B42-3154-0D45-A5A8-079C822EC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A8AB2-F90B-D245-BF2E-537E6883C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96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73E50F-D233-5746-A31C-4F9A946BBF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400" dirty="0"/>
              <a:t>Reusing Agent’s Representations for Adaptation to Tuned-environment in Fighting Game </a:t>
            </a:r>
            <a:br>
              <a:rPr lang="en-US" altLang="ja-JP" sz="4400" dirty="0">
                <a:effectLst/>
              </a:rPr>
            </a:br>
            <a:endParaRPr kumimoji="1" lang="ja-JP" altLang="en-US" sz="440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6B02662-0D51-744D-9AFB-20E194EFF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10090245" cy="2566750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 err="1"/>
              <a:t>Dae-Wook</a:t>
            </a:r>
            <a:r>
              <a:rPr lang="en-US" altLang="ja-JP" dirty="0"/>
              <a:t> Kim </a:t>
            </a:r>
            <a:endParaRPr lang="en-US" altLang="ja-JP" dirty="0">
              <a:effectLst/>
            </a:endParaRPr>
          </a:p>
          <a:p>
            <a:r>
              <a:rPr lang="en-US" altLang="ja-JP" i="1" dirty="0"/>
              <a:t>Electronics and Telecommunications Research Institute </a:t>
            </a:r>
            <a:r>
              <a:rPr lang="en-US" altLang="ja-JP" dirty="0"/>
              <a:t>Daejeon, South Korea </a:t>
            </a:r>
            <a:r>
              <a:rPr lang="en-US" altLang="ja-JP" dirty="0" err="1"/>
              <a:t>dooroomie@etri.re.kr</a:t>
            </a:r>
            <a:r>
              <a:rPr lang="en-US" altLang="ja-JP" dirty="0"/>
              <a:t> </a:t>
            </a:r>
            <a:endParaRPr lang="en-US" altLang="ja-JP" dirty="0">
              <a:effectLst/>
            </a:endParaRPr>
          </a:p>
          <a:p>
            <a:r>
              <a:rPr lang="en-US" altLang="ja-JP" dirty="0"/>
              <a:t>Sung-Yun Park </a:t>
            </a:r>
            <a:endParaRPr lang="en-US" altLang="ja-JP" dirty="0">
              <a:effectLst/>
            </a:endParaRPr>
          </a:p>
          <a:p>
            <a:r>
              <a:rPr lang="en-US" altLang="ja-JP" i="1" dirty="0"/>
              <a:t>Electronics and Telecommunications Research Institute </a:t>
            </a:r>
            <a:r>
              <a:rPr lang="en-US" altLang="ja-JP" dirty="0"/>
              <a:t>Daejeon, South Korea tjddbs5671@etri.re.kr </a:t>
            </a:r>
            <a:endParaRPr lang="en-US" altLang="ja-JP" dirty="0">
              <a:effectLst/>
            </a:endParaRPr>
          </a:p>
          <a:p>
            <a:r>
              <a:rPr lang="en-US" altLang="ja-JP" dirty="0" err="1"/>
              <a:t>Seong</a:t>
            </a:r>
            <a:r>
              <a:rPr lang="en-US" altLang="ja-JP" dirty="0"/>
              <a:t>-il Yang </a:t>
            </a:r>
            <a:endParaRPr lang="en-US" altLang="ja-JP" dirty="0">
              <a:effectLst/>
            </a:endParaRPr>
          </a:p>
          <a:p>
            <a:r>
              <a:rPr lang="en-US" altLang="ja-JP" i="1" dirty="0"/>
              <a:t>Electronics and Telecommunications Research Institute </a:t>
            </a:r>
            <a:r>
              <a:rPr lang="en-US" altLang="ja-JP" dirty="0"/>
              <a:t>Daejeon, South Korea siyang@etri.re.kr </a:t>
            </a:r>
          </a:p>
          <a:p>
            <a:endParaRPr lang="en-US" altLang="ja-JP" dirty="0">
              <a:effectLst/>
            </a:endParaRPr>
          </a:p>
          <a:p>
            <a:r>
              <a:rPr lang="en-US" altLang="ja-JP" b="0" i="0" dirty="0">
                <a:effectLst/>
                <a:latin typeface="Arial" panose="020B0604020202020204" pitchFamily="34" charset="0"/>
              </a:rPr>
              <a:t>2021 International Conference on Information and Communication Technology Convergence (ICTC)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0861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ECBA24-B0A2-1C44-A14B-141611E0D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Thank you for listening.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9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F0DBA7-C890-7A46-ABBB-D6C5FD6CF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Introduction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85E693-174C-1342-982E-6FF05E2E7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2354"/>
            <a:ext cx="10515600" cy="4351338"/>
          </a:xfrm>
        </p:spPr>
        <p:txBody>
          <a:bodyPr/>
          <a:lstStyle/>
          <a:p>
            <a:r>
              <a:rPr lang="en-US" altLang="ja-JP" dirty="0"/>
              <a:t>It is difficult to keep their performance when the game is updated</a:t>
            </a:r>
          </a:p>
          <a:p>
            <a:endParaRPr lang="en-US" altLang="ja-JP" dirty="0"/>
          </a:p>
          <a:p>
            <a:r>
              <a:rPr kumimoji="1" lang="en-US" altLang="ja-JP" dirty="0"/>
              <a:t>this paper will propose a method to adapt to new environment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898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971159-A433-064F-8DD9-24B9D4A89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Environments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129AA3-2BF2-1D45-82FF-4D159D99F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40" y="1593613"/>
            <a:ext cx="10515600" cy="4351338"/>
          </a:xfrm>
        </p:spPr>
        <p:txBody>
          <a:bodyPr/>
          <a:lstStyle/>
          <a:p>
            <a:r>
              <a:rPr kumimoji="1" lang="en-US" altLang="ja-JP" dirty="0" err="1"/>
              <a:t>FightingICE</a:t>
            </a:r>
            <a:endParaRPr kumimoji="1" lang="en-US" altLang="ja-JP" dirty="0"/>
          </a:p>
          <a:p>
            <a:r>
              <a:rPr lang="en-US" altLang="ja-JP" dirty="0"/>
              <a:t>opponent: MCTS agent</a:t>
            </a:r>
          </a:p>
          <a:p>
            <a:endParaRPr lang="en-US" altLang="ja-JP" dirty="0"/>
          </a:p>
          <a:p>
            <a:r>
              <a:rPr kumimoji="1" lang="en-US" altLang="ja-JP" dirty="0"/>
              <a:t>env A: </a:t>
            </a:r>
            <a:r>
              <a:rPr lang="en-US" altLang="ja-JP" dirty="0"/>
              <a:t>default </a:t>
            </a:r>
            <a:r>
              <a:rPr lang="en-US" altLang="ja-JP" dirty="0" err="1"/>
              <a:t>FightingICE</a:t>
            </a:r>
            <a:endParaRPr kumimoji="1" lang="en-US" altLang="ja-JP" dirty="0"/>
          </a:p>
          <a:p>
            <a:r>
              <a:rPr lang="en-US" altLang="ja-JP" dirty="0"/>
              <a:t>env B: STAND_B(kick) is nerfed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A6D3D92-678C-074A-8A92-7BC727F0C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518" y="790219"/>
            <a:ext cx="4854408" cy="322897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917D40E-17C6-184B-B097-9F94532FB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688" y="4286250"/>
            <a:ext cx="8756817" cy="220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10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C9AEB7-A9DC-F04D-8D38-AFB58F114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Two Baseline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3E9790-FF0D-1644-9AED-BA164963D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8715"/>
            <a:ext cx="10515600" cy="4351338"/>
          </a:xfrm>
        </p:spPr>
        <p:txBody>
          <a:bodyPr/>
          <a:lstStyle/>
          <a:p>
            <a:r>
              <a:rPr kumimoji="1" lang="en-US" altLang="ja-JP" dirty="0"/>
              <a:t>Baseline 1: training from scratch</a:t>
            </a:r>
          </a:p>
          <a:p>
            <a:r>
              <a:rPr lang="en-US" altLang="ja-JP" dirty="0"/>
              <a:t>Baseline 2: fine-tuning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0779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0E2E28-7AC8-9048-9E03-EAE72D67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Reusing Representation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D806F3-FFC0-9947-A114-85BFE87F5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Neural Network of Reinforcement Agent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D7A7E5D-B110-1B40-B81D-7DD203094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425" y="2926080"/>
            <a:ext cx="6966069" cy="284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0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0E2E28-7AC8-9048-9E03-EAE72D67C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76" y="-61968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Reusing Representation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D806F3-FFC0-9947-A114-85BFE87F5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174" y="1089558"/>
            <a:ext cx="11071493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cut neural network to feature part and AC function part</a:t>
            </a:r>
          </a:p>
          <a:p>
            <a:r>
              <a:rPr lang="en-US" altLang="ja-JP" dirty="0"/>
              <a:t>Methods</a:t>
            </a:r>
          </a:p>
          <a:p>
            <a:pPr lvl="1"/>
            <a:r>
              <a:rPr kumimoji="1" lang="en-US" altLang="ja-JP" dirty="0"/>
              <a:t>RR v1: </a:t>
            </a:r>
            <a:r>
              <a:rPr kumimoji="1" lang="en-US" altLang="ja-JP" dirty="0" err="1"/>
              <a:t>freese</a:t>
            </a:r>
            <a:r>
              <a:rPr kumimoji="1" lang="en-US" altLang="ja-JP" dirty="0"/>
              <a:t> parameters except AC function g.</a:t>
            </a:r>
            <a:endParaRPr lang="en-US" altLang="ja-JP" dirty="0"/>
          </a:p>
          <a:p>
            <a:pPr lvl="1"/>
            <a:r>
              <a:rPr kumimoji="1" lang="en-US" altLang="ja-JP" dirty="0"/>
              <a:t>RR v2: similar to RR v1, but AC function initialized to a random number.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r>
              <a:rPr kumimoji="1" lang="en-US" altLang="ja-JP" dirty="0"/>
              <a:t>RR v1 L3</a:t>
            </a:r>
            <a:endParaRPr lang="en-US" altLang="ja-JP" dirty="0"/>
          </a:p>
          <a:p>
            <a:pPr lvl="1"/>
            <a:r>
              <a:rPr kumimoji="1" lang="en-US" altLang="ja-JP" dirty="0"/>
              <a:t>RR v2 L</a:t>
            </a:r>
            <a:r>
              <a:rPr lang="en-US" altLang="ja-JP" dirty="0"/>
              <a:t>3</a:t>
            </a:r>
          </a:p>
          <a:p>
            <a:pPr lvl="2"/>
            <a:r>
              <a:rPr kumimoji="1" lang="en-US" altLang="ja-JP" dirty="0"/>
              <a:t>L3: first 3 layer is </a:t>
            </a:r>
            <a:br>
              <a:rPr kumimoji="1" lang="en-US" altLang="ja-JP" dirty="0"/>
            </a:br>
            <a:r>
              <a:rPr kumimoji="1" lang="en-US" altLang="ja-JP" dirty="0"/>
              <a:t>representation function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0C8961F-79C3-AB43-9224-8F41FD114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125" y="2743082"/>
            <a:ext cx="4585396" cy="411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19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642A1F-B2EA-124E-BBDE-DD55C95DB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5808B1-BD1D-2442-A745-D75662C76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RR v1 was the fastest</a:t>
            </a:r>
          </a:p>
          <a:p>
            <a:endParaRPr lang="en-US" altLang="ja-JP" dirty="0"/>
          </a:p>
          <a:p>
            <a:r>
              <a:rPr kumimoji="1" lang="en-US" altLang="ja-JP" dirty="0"/>
              <a:t>L3 took too long time</a:t>
            </a:r>
          </a:p>
          <a:p>
            <a:pPr lvl="1"/>
            <a:r>
              <a:rPr lang="en-US" altLang="ja-JP" dirty="0"/>
              <a:t>reason 1</a:t>
            </a:r>
          </a:p>
          <a:p>
            <a:pPr lvl="1"/>
            <a:r>
              <a:rPr lang="en-US" altLang="ja-JP" dirty="0"/>
              <a:t>reason 2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DE33254-44AE-C143-9629-8D0F1780D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471" y="3806021"/>
            <a:ext cx="7251344" cy="288494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52B45DF-4615-C444-A897-AB6258A33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484" y="4668213"/>
            <a:ext cx="2859024" cy="182466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298CBCC-CB89-3143-997C-4BA496DB4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991" y="365125"/>
            <a:ext cx="6379801" cy="34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16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9757DF-DB62-C84D-AF82-7F180467E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Action distributions</a:t>
            </a:r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DD091A0-44F9-DD43-A9F1-2C482E00C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7357" y="1650002"/>
            <a:ext cx="9135296" cy="500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72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038898-3AF7-6A4B-9C3C-561DA057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Failure of 3 layers representation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AC1576-C2C3-1848-A083-F17D6511B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Actor-critic function was too small. </a:t>
            </a:r>
          </a:p>
          <a:p>
            <a:endParaRPr kumimoji="1" lang="en-US" altLang="ja-JP" dirty="0"/>
          </a:p>
          <a:p>
            <a:r>
              <a:rPr lang="en-US" altLang="ja-JP" dirty="0"/>
              <a:t>Second, policy and value outputs are limited by the representation function.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0E84ADA-F271-834A-88B4-FA7CA0F76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422" y="3792353"/>
            <a:ext cx="5453464" cy="29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47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253</Words>
  <Application>Microsoft Macintosh PowerPoint</Application>
  <PresentationFormat>ワイド画面</PresentationFormat>
  <Paragraphs>55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游ゴシック</vt:lpstr>
      <vt:lpstr>游ゴシック Light</vt:lpstr>
      <vt:lpstr>Arial</vt:lpstr>
      <vt:lpstr>Office テーマ</vt:lpstr>
      <vt:lpstr>Reusing Agent’s Representations for Adaptation to Tuned-environment in Fighting Game  </vt:lpstr>
      <vt:lpstr>Introduction</vt:lpstr>
      <vt:lpstr>Environments</vt:lpstr>
      <vt:lpstr>Two Baseline</vt:lpstr>
      <vt:lpstr>Reusing Representation</vt:lpstr>
      <vt:lpstr>Reusing Representation</vt:lpstr>
      <vt:lpstr>Result</vt:lpstr>
      <vt:lpstr>Action distributions</vt:lpstr>
      <vt:lpstr>Failure of 3 layers representation</vt:lpstr>
      <vt:lpstr>Thank you for listening.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Reusing Agent’s Representations for Adaptation to Tuned-environment in Fighting Game  </dc:title>
  <dc:creator>臼居 諒馬</dc:creator>
  <cp:lastModifiedBy>臼居 諒馬</cp:lastModifiedBy>
  <cp:revision>2</cp:revision>
  <dcterms:created xsi:type="dcterms:W3CDTF">2022-01-17T05:14:55Z</dcterms:created>
  <dcterms:modified xsi:type="dcterms:W3CDTF">2022-01-26T08:59:33Z</dcterms:modified>
</cp:coreProperties>
</file>