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0ce9c13241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0ce9c13241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0ce9c13241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0ce9c13241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0ce9c13241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0ce9c13241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ce9c13241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0ce9c13241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ce9c1324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0ce9c1324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ce9c13241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0ce9c1324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ce9c13241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0ce9c13241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ce9c13241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0ce9c13241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ce9c13241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ce9c13241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ce9c13241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0ce9c13241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ce9c13241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0ce9c13241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597450"/>
            <a:ext cx="8520600" cy="219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Mimicking Human Strategies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in Fighting Games using a Data Driven Finite State Machine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3019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S. Saini, P. W. H. Chung, C. W. Dawson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078250" y="3833575"/>
            <a:ext cx="4987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dk2"/>
                </a:solidFill>
              </a:rPr>
              <a:t>2011 6th IEEE Joint International Information Technology and Artificial Intelligence Conference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318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3600"/>
              <a:t>Experiment and Results</a:t>
            </a:r>
            <a:endParaRPr b="1" sz="3600"/>
          </a:p>
        </p:txBody>
      </p:sp>
      <p:pic>
        <p:nvPicPr>
          <p:cNvPr id="116" name="Google Shape;11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750" y="1161475"/>
            <a:ext cx="3829503" cy="3820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2528" y="1126825"/>
            <a:ext cx="3889358" cy="382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311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3600"/>
              <a:t>Conclusions and discussion</a:t>
            </a:r>
            <a:endParaRPr b="1" sz="3600"/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253350" y="1093000"/>
            <a:ext cx="8637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-"/>
            </a:pPr>
            <a:r>
              <a:rPr lang="ja" sz="2500">
                <a:solidFill>
                  <a:schemeClr val="dk1"/>
                </a:solidFill>
              </a:rPr>
              <a:t>Conclusion</a:t>
            </a:r>
            <a:endParaRPr sz="2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2400">
                <a:solidFill>
                  <a:schemeClr val="dk1"/>
                </a:solidFill>
              </a:rPr>
              <a:t>	Their approach can be used to mimic human strategies.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chemeClr val="dk1"/>
              </a:solidFill>
            </a:endParaRPr>
          </a:p>
          <a:p>
            <a:pPr indent="-3873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500"/>
              <a:buChar char="-"/>
            </a:pPr>
            <a:r>
              <a:rPr lang="ja" sz="2500">
                <a:solidFill>
                  <a:schemeClr val="dk1"/>
                </a:solidFill>
              </a:rPr>
              <a:t>Limitations</a:t>
            </a:r>
            <a:endParaRPr sz="2500">
              <a:solidFill>
                <a:schemeClr val="dk1"/>
              </a:solidFill>
            </a:endParaRPr>
          </a:p>
          <a:p>
            <a:pPr indent="-3810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ja" sz="2400">
                <a:solidFill>
                  <a:schemeClr val="dk1"/>
                </a:solidFill>
              </a:rPr>
              <a:t>The</a:t>
            </a:r>
            <a:r>
              <a:rPr lang="ja" sz="2400">
                <a:solidFill>
                  <a:schemeClr val="dk1"/>
                </a:solidFill>
              </a:rPr>
              <a:t> approach only takes into account AI's hp when</a:t>
            </a:r>
            <a:r>
              <a:rPr lang="ja" sz="2400">
                <a:solidFill>
                  <a:schemeClr val="dk1"/>
                </a:solidFill>
              </a:rPr>
              <a:t> </a:t>
            </a:r>
            <a:r>
              <a:rPr lang="ja" sz="2400">
                <a:solidFill>
                  <a:schemeClr val="dk1"/>
                </a:solidFill>
              </a:rPr>
              <a:t>transitioning state</a:t>
            </a:r>
            <a:endParaRPr sz="2400">
              <a:solidFill>
                <a:schemeClr val="dk1"/>
              </a:solidFill>
            </a:endParaRPr>
          </a:p>
          <a:p>
            <a:pPr indent="-3810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ja" sz="2400">
                <a:solidFill>
                  <a:schemeClr val="dk1"/>
                </a:solidFill>
              </a:rPr>
              <a:t>Player’s mistake could impact performance of AI</a:t>
            </a:r>
            <a:endParaRPr sz="2400">
              <a:solidFill>
                <a:schemeClr val="dk1"/>
              </a:solidFill>
            </a:endParaRPr>
          </a:p>
          <a:p>
            <a:pPr indent="-3810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ja" sz="2400">
                <a:solidFill>
                  <a:schemeClr val="dk1"/>
                </a:solidFill>
              </a:rPr>
              <a:t>Frequency of each move in play data is not considered.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2861150" y="2285400"/>
            <a:ext cx="3493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Thank you for listening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3600"/>
              <a:t>Introduction</a:t>
            </a:r>
            <a:endParaRPr b="1" sz="3600"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Purpose</a:t>
            </a:r>
            <a:endParaRPr sz="24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2400">
                <a:solidFill>
                  <a:schemeClr val="dk1"/>
                </a:solidFill>
              </a:rPr>
              <a:t>Create fighting game AI that mimics human player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Approach</a:t>
            </a:r>
            <a:endParaRPr sz="24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2400">
                <a:solidFill>
                  <a:schemeClr val="dk1"/>
                </a:solidFill>
              </a:rPr>
              <a:t>Imitate strategy and tactics of human player</a:t>
            </a:r>
            <a:endParaRPr sz="24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2400">
                <a:solidFill>
                  <a:schemeClr val="dk1"/>
                </a:solidFill>
              </a:rPr>
              <a:t>	&gt; Strategy: long term (Inner, Outer, Defend)</a:t>
            </a:r>
            <a:endParaRPr sz="24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2400">
                <a:solidFill>
                  <a:schemeClr val="dk1"/>
                </a:solidFill>
              </a:rPr>
              <a:t>	&gt; Tactics: short term (a move, combo)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3600"/>
              <a:t>Proof of concept game</a:t>
            </a:r>
            <a:endParaRPr b="1" sz="3600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Original 2D fighting game is created for this research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Rules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Attack, block and move forward, back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20 moves 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Each move has different range</a:t>
            </a:r>
            <a:endParaRPr sz="2400">
              <a:solidFill>
                <a:schemeClr val="dk1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98875" y="3385500"/>
            <a:ext cx="3162725" cy="147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321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7500"/>
              <a:buFont typeface="Arial"/>
              <a:buNone/>
            </a:pPr>
            <a:r>
              <a:rPr b="1" lang="ja" sz="4000"/>
              <a:t>Proof of concept game</a:t>
            </a:r>
            <a:endParaRPr b="1"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57550"/>
            <a:ext cx="8839199" cy="373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3600"/>
              <a:t>Finite State Machine (FSM)</a:t>
            </a:r>
            <a:endParaRPr b="1" sz="3600"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154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Popular behaviour model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Consists of states and transition functions</a:t>
            </a:r>
            <a:endParaRPr sz="2400">
              <a:solidFill>
                <a:schemeClr val="dk1"/>
              </a:solidFill>
            </a:endParaRPr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8" y="2252000"/>
            <a:ext cx="4738375" cy="27153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 txBox="1"/>
          <p:nvPr/>
        </p:nvSpPr>
        <p:spPr>
          <a:xfrm>
            <a:off x="5098900" y="3865050"/>
            <a:ext cx="3619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900">
                <a:solidFill>
                  <a:schemeClr val="dk2"/>
                </a:solidFill>
              </a:rPr>
              <a:t>State: strategy</a:t>
            </a:r>
            <a:endParaRPr sz="19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900">
                <a:solidFill>
                  <a:schemeClr val="dk2"/>
                </a:solidFill>
              </a:rPr>
              <a:t>Transition function: based on hp</a:t>
            </a:r>
            <a:endParaRPr sz="1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3600"/>
              <a:t>Naive Bayes classifier (NBC)</a:t>
            </a:r>
            <a:endParaRPr b="1" sz="3600"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7767600" cy="10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Simple supervised probabilistic classifier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Used to classify a move or combination of moves into strategies</a:t>
            </a:r>
            <a:endParaRPr sz="2400">
              <a:solidFill>
                <a:schemeClr val="dk1"/>
              </a:solidFill>
            </a:endParaRPr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3612" y="2233975"/>
            <a:ext cx="6596775" cy="262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318675"/>
            <a:ext cx="8520600" cy="7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3600"/>
              <a:t>Solution Architecture - create model </a:t>
            </a:r>
            <a:endParaRPr b="1" sz="3600"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020500" cy="206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ja" sz="2400">
                <a:solidFill>
                  <a:schemeClr val="dk1"/>
                </a:solidFill>
              </a:rPr>
              <a:t>Record human vs. human game play</a:t>
            </a:r>
            <a:endParaRPr sz="2400">
              <a:solidFill>
                <a:schemeClr val="dk1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2400">
                <a:solidFill>
                  <a:schemeClr val="dk1"/>
                </a:solidFill>
              </a:rPr>
              <a:t>Either player’s play is recorded.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ja" sz="2400">
                <a:solidFill>
                  <a:schemeClr val="dk1"/>
                </a:solidFill>
              </a:rPr>
              <a:t>Create Naive Bayes classifier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AutoNum type="arabicPeriod"/>
            </a:pPr>
            <a:r>
              <a:rPr lang="ja" sz="2400">
                <a:solidFill>
                  <a:schemeClr val="dk1"/>
                </a:solidFill>
              </a:rPr>
              <a:t>Generate transition functions of Finite State Machine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2443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7500"/>
              <a:buFont typeface="Arial"/>
              <a:buNone/>
            </a:pPr>
            <a:r>
              <a:rPr b="1" lang="ja" sz="4000"/>
              <a:t>Solution Architecture - create model </a:t>
            </a:r>
            <a:endParaRPr b="1"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5000" y="954575"/>
            <a:ext cx="4439711" cy="3820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4700" y="2915825"/>
            <a:ext cx="3876899" cy="193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3600"/>
              <a:t>Solution Architecture - simulation</a:t>
            </a:r>
            <a:endParaRPr b="1" sz="3600"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141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FSM decides strategy(state)</a:t>
            </a:r>
            <a:endParaRPr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</a:pPr>
            <a:r>
              <a:rPr lang="ja" sz="2400">
                <a:solidFill>
                  <a:schemeClr val="dk1"/>
                </a:solidFill>
              </a:rPr>
              <a:t>Available moves for each strategy are already determined by NBC</a:t>
            </a:r>
            <a:endParaRPr sz="2400">
              <a:solidFill>
                <a:schemeClr val="dk1"/>
              </a:solidFill>
            </a:endParaRPr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7725" y="2903000"/>
            <a:ext cx="7628550" cy="18395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