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8" r:id="rId4"/>
    <p:sldId id="269" r:id="rId5"/>
    <p:sldId id="270" r:id="rId6"/>
    <p:sldId id="263" r:id="rId7"/>
    <p:sldId id="274" r:id="rId8"/>
    <p:sldId id="273" r:id="rId9"/>
    <p:sldId id="265" r:id="rId10"/>
    <p:sldId id="271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EE3"/>
    <a:srgbClr val="EDC1A7"/>
    <a:srgbClr val="A7D2B2"/>
    <a:srgbClr val="E1A6A8"/>
    <a:srgbClr val="BFB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3158" autoAdjust="0"/>
  </p:normalViewPr>
  <p:slideViewPr>
    <p:cSldViewPr snapToGrid="0">
      <p:cViewPr varScale="1">
        <p:scale>
          <a:sx n="68" d="100"/>
          <a:sy n="68" d="100"/>
        </p:scale>
        <p:origin x="2094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後藤 祥太" userId="9f917c6fb762fcee" providerId="LiveId" clId="{B9AAD0CB-7552-427A-AFED-C60C310FD83E}"/>
    <pc:docChg chg="undo redo custSel addSld delSld modSld sldOrd">
      <pc:chgData name="後藤 祥太" userId="9f917c6fb762fcee" providerId="LiveId" clId="{B9AAD0CB-7552-427A-AFED-C60C310FD83E}" dt="2021-12-23T08:22:53.406" v="22738" actId="20577"/>
      <pc:docMkLst>
        <pc:docMk/>
      </pc:docMkLst>
      <pc:sldChg chg="modSp mod modNotesTx">
        <pc:chgData name="後藤 祥太" userId="9f917c6fb762fcee" providerId="LiveId" clId="{B9AAD0CB-7552-427A-AFED-C60C310FD83E}" dt="2021-12-23T08:21:49.983" v="22728" actId="20577"/>
        <pc:sldMkLst>
          <pc:docMk/>
          <pc:sldMk cId="572015066" sldId="256"/>
        </pc:sldMkLst>
        <pc:spChg chg="mod">
          <ac:chgData name="後藤 祥太" userId="9f917c6fb762fcee" providerId="LiveId" clId="{B9AAD0CB-7552-427A-AFED-C60C310FD83E}" dt="2021-12-21T14:34:09.424" v="22687" actId="1076"/>
          <ac:spMkLst>
            <pc:docMk/>
            <pc:sldMk cId="572015066" sldId="256"/>
            <ac:spMk id="2" creationId="{6C05F367-B4A6-42D0-A430-90E01AA62C89}"/>
          </ac:spMkLst>
        </pc:spChg>
        <pc:spChg chg="mod">
          <ac:chgData name="後藤 祥太" userId="9f917c6fb762fcee" providerId="LiveId" clId="{B9AAD0CB-7552-427A-AFED-C60C310FD83E}" dt="2021-12-11T07:51:53.865" v="14329" actId="207"/>
          <ac:spMkLst>
            <pc:docMk/>
            <pc:sldMk cId="572015066" sldId="256"/>
            <ac:spMk id="3" creationId="{03F6E9EE-A9EE-403C-8757-9DDB999B615A}"/>
          </ac:spMkLst>
        </pc:spChg>
      </pc:sldChg>
      <pc:sldChg chg="modSp del mod">
        <pc:chgData name="後藤 祥太" userId="9f917c6fb762fcee" providerId="LiveId" clId="{B9AAD0CB-7552-427A-AFED-C60C310FD83E}" dt="2021-12-11T05:44:53.325" v="13135" actId="2696"/>
        <pc:sldMkLst>
          <pc:docMk/>
          <pc:sldMk cId="2915722874" sldId="257"/>
        </pc:sldMkLst>
        <pc:spChg chg="mod">
          <ac:chgData name="後藤 祥太" userId="9f917c6fb762fcee" providerId="LiveId" clId="{B9AAD0CB-7552-427A-AFED-C60C310FD83E}" dt="2021-12-04T05:50:51.645" v="759" actId="20577"/>
          <ac:spMkLst>
            <pc:docMk/>
            <pc:sldMk cId="2915722874" sldId="257"/>
            <ac:spMk id="3" creationId="{F4B73DB2-D0AB-46B7-AC84-BD7E6541F443}"/>
          </ac:spMkLst>
        </pc:spChg>
      </pc:sldChg>
      <pc:sldChg chg="modSp new del mod">
        <pc:chgData name="後藤 祥太" userId="9f917c6fb762fcee" providerId="LiveId" clId="{B9AAD0CB-7552-427A-AFED-C60C310FD83E}" dt="2021-12-11T05:45:09.162" v="13136" actId="2696"/>
        <pc:sldMkLst>
          <pc:docMk/>
          <pc:sldMk cId="901367187" sldId="258"/>
        </pc:sldMkLst>
        <pc:spChg chg="mod">
          <ac:chgData name="後藤 祥太" userId="9f917c6fb762fcee" providerId="LiveId" clId="{B9AAD0CB-7552-427A-AFED-C60C310FD83E}" dt="2021-12-04T05:55:05.102" v="1356" actId="20577"/>
          <ac:spMkLst>
            <pc:docMk/>
            <pc:sldMk cId="901367187" sldId="258"/>
            <ac:spMk id="3" creationId="{B8CC04D8-944B-4BB4-9232-93D8F7A5CDC7}"/>
          </ac:spMkLst>
        </pc:spChg>
      </pc:sldChg>
      <pc:sldChg chg="addSp modSp new mod modNotesTx">
        <pc:chgData name="後藤 祥太" userId="9f917c6fb762fcee" providerId="LiveId" clId="{B9AAD0CB-7552-427A-AFED-C60C310FD83E}" dt="2021-12-23T08:21:57.769" v="22729" actId="20577"/>
        <pc:sldMkLst>
          <pc:docMk/>
          <pc:sldMk cId="2199298410" sldId="259"/>
        </pc:sldMkLst>
        <pc:spChg chg="mod">
          <ac:chgData name="後藤 祥太" userId="9f917c6fb762fcee" providerId="LiveId" clId="{B9AAD0CB-7552-427A-AFED-C60C310FD83E}" dt="2021-12-07T04:22:22.471" v="1369" actId="20577"/>
          <ac:spMkLst>
            <pc:docMk/>
            <pc:sldMk cId="2199298410" sldId="259"/>
            <ac:spMk id="2" creationId="{78079E00-F098-427B-8186-12DA262534BA}"/>
          </ac:spMkLst>
        </pc:spChg>
        <pc:spChg chg="mod">
          <ac:chgData name="後藤 祥太" userId="9f917c6fb762fcee" providerId="LiveId" clId="{B9AAD0CB-7552-427A-AFED-C60C310FD83E}" dt="2021-12-07T04:40:47.044" v="2624" actId="20577"/>
          <ac:spMkLst>
            <pc:docMk/>
            <pc:sldMk cId="2199298410" sldId="259"/>
            <ac:spMk id="3" creationId="{1892F0AE-036D-49F4-9E77-4F3FF3CC6A71}"/>
          </ac:spMkLst>
        </pc:spChg>
        <pc:picChg chg="add mod">
          <ac:chgData name="後藤 祥太" userId="9f917c6fb762fcee" providerId="LiveId" clId="{B9AAD0CB-7552-427A-AFED-C60C310FD83E}" dt="2021-12-07T04:39:05.585" v="2436" actId="1076"/>
          <ac:picMkLst>
            <pc:docMk/>
            <pc:sldMk cId="2199298410" sldId="259"/>
            <ac:picMk id="5" creationId="{48A77057-3B7F-4CC3-B582-C3AA46D81E47}"/>
          </ac:picMkLst>
        </pc:picChg>
      </pc:sldChg>
      <pc:sldChg chg="addSp delSp modSp new del mod ord modNotesTx">
        <pc:chgData name="後藤 祥太" userId="9f917c6fb762fcee" providerId="LiveId" clId="{B9AAD0CB-7552-427A-AFED-C60C310FD83E}" dt="2021-12-15T23:12:22.949" v="21863" actId="2696"/>
        <pc:sldMkLst>
          <pc:docMk/>
          <pc:sldMk cId="979516083" sldId="260"/>
        </pc:sldMkLst>
        <pc:spChg chg="mod">
          <ac:chgData name="後藤 祥太" userId="9f917c6fb762fcee" providerId="LiveId" clId="{B9AAD0CB-7552-427A-AFED-C60C310FD83E}" dt="2021-12-15T02:24:44.094" v="20713" actId="20577"/>
          <ac:spMkLst>
            <pc:docMk/>
            <pc:sldMk cId="979516083" sldId="260"/>
            <ac:spMk id="2" creationId="{509D48F3-A5F3-4C91-96D7-EED0B6D36D56}"/>
          </ac:spMkLst>
        </pc:spChg>
        <pc:spChg chg="del mod">
          <ac:chgData name="後藤 祥太" userId="9f917c6fb762fcee" providerId="LiveId" clId="{B9AAD0CB-7552-427A-AFED-C60C310FD83E}" dt="2021-12-07T04:49:56.717" v="2772" actId="478"/>
          <ac:spMkLst>
            <pc:docMk/>
            <pc:sldMk cId="979516083" sldId="260"/>
            <ac:spMk id="3" creationId="{F26CDB8B-E274-48F8-A50C-7E8FBEB1D346}"/>
          </ac:spMkLst>
        </pc:spChg>
        <pc:picChg chg="add mod">
          <ac:chgData name="後藤 祥太" userId="9f917c6fb762fcee" providerId="LiveId" clId="{B9AAD0CB-7552-427A-AFED-C60C310FD83E}" dt="2021-12-07T04:50:07.209" v="2775" actId="1076"/>
          <ac:picMkLst>
            <pc:docMk/>
            <pc:sldMk cId="979516083" sldId="260"/>
            <ac:picMk id="5" creationId="{5BA52800-F01E-418A-A4B8-DD24413F4745}"/>
          </ac:picMkLst>
        </pc:picChg>
      </pc:sldChg>
      <pc:sldChg chg="modSp new del mod modNotesTx">
        <pc:chgData name="後藤 祥太" userId="9f917c6fb762fcee" providerId="LiveId" clId="{B9AAD0CB-7552-427A-AFED-C60C310FD83E}" dt="2021-12-11T08:47:46.812" v="15098" actId="2696"/>
        <pc:sldMkLst>
          <pc:docMk/>
          <pc:sldMk cId="2153378752" sldId="261"/>
        </pc:sldMkLst>
        <pc:spChg chg="mod">
          <ac:chgData name="後藤 祥太" userId="9f917c6fb762fcee" providerId="LiveId" clId="{B9AAD0CB-7552-427A-AFED-C60C310FD83E}" dt="2021-12-11T05:58:26.058" v="13567" actId="20577"/>
          <ac:spMkLst>
            <pc:docMk/>
            <pc:sldMk cId="2153378752" sldId="261"/>
            <ac:spMk id="2" creationId="{64B225D6-9AED-4C42-8185-345266C69773}"/>
          </ac:spMkLst>
        </pc:spChg>
        <pc:spChg chg="mod">
          <ac:chgData name="後藤 祥太" userId="9f917c6fb762fcee" providerId="LiveId" clId="{B9AAD0CB-7552-427A-AFED-C60C310FD83E}" dt="2021-12-11T05:58:03.947" v="13526" actId="404"/>
          <ac:spMkLst>
            <pc:docMk/>
            <pc:sldMk cId="2153378752" sldId="261"/>
            <ac:spMk id="3" creationId="{C27A55FF-6DDB-4B25-88D5-4EF8D4343F27}"/>
          </ac:spMkLst>
        </pc:spChg>
      </pc:sldChg>
      <pc:sldChg chg="modSp new del mod modNotesTx">
        <pc:chgData name="後藤 祥太" userId="9f917c6fb762fcee" providerId="LiveId" clId="{B9AAD0CB-7552-427A-AFED-C60C310FD83E}" dt="2021-12-07T05:57:38.965" v="6081" actId="2696"/>
        <pc:sldMkLst>
          <pc:docMk/>
          <pc:sldMk cId="2160748638" sldId="262"/>
        </pc:sldMkLst>
        <pc:spChg chg="mod">
          <ac:chgData name="後藤 祥太" userId="9f917c6fb762fcee" providerId="LiveId" clId="{B9AAD0CB-7552-427A-AFED-C60C310FD83E}" dt="2021-12-07T05:12:45.554" v="4709" actId="20577"/>
          <ac:spMkLst>
            <pc:docMk/>
            <pc:sldMk cId="2160748638" sldId="262"/>
            <ac:spMk id="2" creationId="{6AAB2B0B-421B-4E5C-BBB4-1BFFE9CEDC41}"/>
          </ac:spMkLst>
        </pc:spChg>
        <pc:spChg chg="mod">
          <ac:chgData name="後藤 祥太" userId="9f917c6fb762fcee" providerId="LiveId" clId="{B9AAD0CB-7552-427A-AFED-C60C310FD83E}" dt="2021-12-07T05:40:24.157" v="5326" actId="5793"/>
          <ac:spMkLst>
            <pc:docMk/>
            <pc:sldMk cId="2160748638" sldId="262"/>
            <ac:spMk id="3" creationId="{9B6EB0CE-7FE9-4F54-B239-49E608F0ABCB}"/>
          </ac:spMkLst>
        </pc:spChg>
      </pc:sldChg>
      <pc:sldChg chg="addSp delSp modSp new mod modNotesTx">
        <pc:chgData name="後藤 祥太" userId="9f917c6fb762fcee" providerId="LiveId" clId="{B9AAD0CB-7552-427A-AFED-C60C310FD83E}" dt="2021-12-23T08:22:22.382" v="22733" actId="20577"/>
        <pc:sldMkLst>
          <pc:docMk/>
          <pc:sldMk cId="3699978896" sldId="263"/>
        </pc:sldMkLst>
        <pc:spChg chg="mod">
          <ac:chgData name="後藤 祥太" userId="9f917c6fb762fcee" providerId="LiveId" clId="{B9AAD0CB-7552-427A-AFED-C60C310FD83E}" dt="2021-12-07T05:50:33.612" v="5513" actId="20577"/>
          <ac:spMkLst>
            <pc:docMk/>
            <pc:sldMk cId="3699978896" sldId="263"/>
            <ac:spMk id="2" creationId="{1C9CE375-CC54-4311-9610-A988915DCB90}"/>
          </ac:spMkLst>
        </pc:spChg>
        <pc:spChg chg="del">
          <ac:chgData name="後藤 祥太" userId="9f917c6fb762fcee" providerId="LiveId" clId="{B9AAD0CB-7552-427A-AFED-C60C310FD83E}" dt="2021-12-07T05:50:57.658" v="5514" actId="478"/>
          <ac:spMkLst>
            <pc:docMk/>
            <pc:sldMk cId="3699978896" sldId="263"/>
            <ac:spMk id="3" creationId="{3CBD769B-144E-40DB-805A-671009FE6FFF}"/>
          </ac:spMkLst>
        </pc:spChg>
        <pc:picChg chg="add mod">
          <ac:chgData name="後藤 祥太" userId="9f917c6fb762fcee" providerId="LiveId" clId="{B9AAD0CB-7552-427A-AFED-C60C310FD83E}" dt="2021-12-07T05:51:08.587" v="5518" actId="1076"/>
          <ac:picMkLst>
            <pc:docMk/>
            <pc:sldMk cId="3699978896" sldId="263"/>
            <ac:picMk id="5" creationId="{DF416620-B7A0-47FE-9FE5-29EFC322A3E5}"/>
          </ac:picMkLst>
        </pc:picChg>
      </pc:sldChg>
      <pc:sldChg chg="modSp new del mod">
        <pc:chgData name="後藤 祥太" userId="9f917c6fb762fcee" providerId="LiveId" clId="{B9AAD0CB-7552-427A-AFED-C60C310FD83E}" dt="2021-12-07T05:49:28.210" v="5415" actId="2696"/>
        <pc:sldMkLst>
          <pc:docMk/>
          <pc:sldMk cId="95187174" sldId="264"/>
        </pc:sldMkLst>
        <pc:spChg chg="mod">
          <ac:chgData name="後藤 祥太" userId="9f917c6fb762fcee" providerId="LiveId" clId="{B9AAD0CB-7552-427A-AFED-C60C310FD83E}" dt="2021-12-07T05:15:23.832" v="4910" actId="20577"/>
          <ac:spMkLst>
            <pc:docMk/>
            <pc:sldMk cId="95187174" sldId="264"/>
            <ac:spMk id="2" creationId="{3C747DE1-9FB0-4EC5-9851-4F4249BBCB34}"/>
          </ac:spMkLst>
        </pc:spChg>
      </pc:sldChg>
      <pc:sldChg chg="addSp modSp new mod modNotesTx">
        <pc:chgData name="後藤 祥太" userId="9f917c6fb762fcee" providerId="LiveId" clId="{B9AAD0CB-7552-427A-AFED-C60C310FD83E}" dt="2021-12-23T08:22:39.177" v="22736" actId="20577"/>
        <pc:sldMkLst>
          <pc:docMk/>
          <pc:sldMk cId="528391748" sldId="265"/>
        </pc:sldMkLst>
        <pc:spChg chg="mod">
          <ac:chgData name="後藤 祥太" userId="9f917c6fb762fcee" providerId="LiveId" clId="{B9AAD0CB-7552-427A-AFED-C60C310FD83E}" dt="2021-12-15T02:56:29.959" v="21084" actId="20577"/>
          <ac:spMkLst>
            <pc:docMk/>
            <pc:sldMk cId="528391748" sldId="265"/>
            <ac:spMk id="2" creationId="{713EB3A6-6C42-442C-B70A-56287C3866C0}"/>
          </ac:spMkLst>
        </pc:spChg>
        <pc:spChg chg="mod">
          <ac:chgData name="後藤 祥太" userId="9f917c6fb762fcee" providerId="LiveId" clId="{B9AAD0CB-7552-427A-AFED-C60C310FD83E}" dt="2021-12-07T08:01:01.871" v="9346" actId="403"/>
          <ac:spMkLst>
            <pc:docMk/>
            <pc:sldMk cId="528391748" sldId="265"/>
            <ac:spMk id="3" creationId="{8A8CCC58-290E-42C1-ABE6-27C20AEE58D3}"/>
          </ac:spMkLst>
        </pc:spChg>
        <pc:picChg chg="add mod">
          <ac:chgData name="後藤 祥太" userId="9f917c6fb762fcee" providerId="LiveId" clId="{B9AAD0CB-7552-427A-AFED-C60C310FD83E}" dt="2021-12-11T05:45:45.164" v="13138" actId="1076"/>
          <ac:picMkLst>
            <pc:docMk/>
            <pc:sldMk cId="528391748" sldId="265"/>
            <ac:picMk id="5" creationId="{4EDE1623-6480-4A53-8FDE-B092BC4F148A}"/>
          </ac:picMkLst>
        </pc:picChg>
      </pc:sldChg>
      <pc:sldChg chg="addSp delSp modSp new mod modNotesTx">
        <pc:chgData name="後藤 祥太" userId="9f917c6fb762fcee" providerId="LiveId" clId="{B9AAD0CB-7552-427A-AFED-C60C310FD83E}" dt="2021-12-23T08:22:53.406" v="22738" actId="20577"/>
        <pc:sldMkLst>
          <pc:docMk/>
          <pc:sldMk cId="1797121336" sldId="266"/>
        </pc:sldMkLst>
        <pc:spChg chg="mod">
          <ac:chgData name="後藤 祥太" userId="9f917c6fb762fcee" providerId="LiveId" clId="{B9AAD0CB-7552-427A-AFED-C60C310FD83E}" dt="2021-12-07T05:16:12.773" v="4926" actId="20577"/>
          <ac:spMkLst>
            <pc:docMk/>
            <pc:sldMk cId="1797121336" sldId="266"/>
            <ac:spMk id="2" creationId="{03CDB793-E77A-4530-BD51-EB3C86611285}"/>
          </ac:spMkLst>
        </pc:spChg>
        <pc:spChg chg="mod">
          <ac:chgData name="後藤 祥太" userId="9f917c6fb762fcee" providerId="LiveId" clId="{B9AAD0CB-7552-427A-AFED-C60C310FD83E}" dt="2021-12-11T06:12:12.610" v="14323" actId="1076"/>
          <ac:spMkLst>
            <pc:docMk/>
            <pc:sldMk cId="1797121336" sldId="266"/>
            <ac:spMk id="3" creationId="{F4231969-7EA1-4524-800F-FF3219E2710C}"/>
          </ac:spMkLst>
        </pc:spChg>
        <pc:spChg chg="add mod">
          <ac:chgData name="後藤 祥太" userId="9f917c6fb762fcee" providerId="LiveId" clId="{B9AAD0CB-7552-427A-AFED-C60C310FD83E}" dt="2021-12-11T06:12:39.065" v="14328" actId="1076"/>
          <ac:spMkLst>
            <pc:docMk/>
            <pc:sldMk cId="1797121336" sldId="266"/>
            <ac:spMk id="6" creationId="{DCF2B975-0FC7-48F6-B16C-68BC87921D7F}"/>
          </ac:spMkLst>
        </pc:spChg>
        <pc:spChg chg="add mod">
          <ac:chgData name="後藤 祥太" userId="9f917c6fb762fcee" providerId="LiveId" clId="{B9AAD0CB-7552-427A-AFED-C60C310FD83E}" dt="2021-12-11T06:12:34.355" v="14327" actId="1076"/>
          <ac:spMkLst>
            <pc:docMk/>
            <pc:sldMk cId="1797121336" sldId="266"/>
            <ac:spMk id="7" creationId="{40936BAE-0B0C-4A9A-87E5-82FC702BA9DC}"/>
          </ac:spMkLst>
        </pc:spChg>
        <pc:spChg chg="add mod">
          <ac:chgData name="後藤 祥太" userId="9f917c6fb762fcee" providerId="LiveId" clId="{B9AAD0CB-7552-427A-AFED-C60C310FD83E}" dt="2021-12-11T06:12:30.997" v="14326" actId="1076"/>
          <ac:spMkLst>
            <pc:docMk/>
            <pc:sldMk cId="1797121336" sldId="266"/>
            <ac:spMk id="8" creationId="{70E3642E-F204-4005-9D14-831C26CCCDC1}"/>
          </ac:spMkLst>
        </pc:spChg>
        <pc:spChg chg="add mod">
          <ac:chgData name="後藤 祥太" userId="9f917c6fb762fcee" providerId="LiveId" clId="{B9AAD0CB-7552-427A-AFED-C60C310FD83E}" dt="2021-12-11T06:12:24.568" v="14325" actId="1076"/>
          <ac:spMkLst>
            <pc:docMk/>
            <pc:sldMk cId="1797121336" sldId="266"/>
            <ac:spMk id="9" creationId="{D4A846D3-DCC9-414F-9085-D0BDE2011D86}"/>
          </ac:spMkLst>
        </pc:spChg>
        <pc:spChg chg="add mod">
          <ac:chgData name="後藤 祥太" userId="9f917c6fb762fcee" providerId="LiveId" clId="{B9AAD0CB-7552-427A-AFED-C60C310FD83E}" dt="2021-12-11T06:12:21.372" v="14324" actId="1076"/>
          <ac:spMkLst>
            <pc:docMk/>
            <pc:sldMk cId="1797121336" sldId="266"/>
            <ac:spMk id="10" creationId="{A9D36180-6612-442B-A239-8714D8D55A23}"/>
          </ac:spMkLst>
        </pc:spChg>
        <pc:picChg chg="add mod ord">
          <ac:chgData name="後藤 祥太" userId="9f917c6fb762fcee" providerId="LiveId" clId="{B9AAD0CB-7552-427A-AFED-C60C310FD83E}" dt="2021-12-11T06:11:39.908" v="14317" actId="1076"/>
          <ac:picMkLst>
            <pc:docMk/>
            <pc:sldMk cId="1797121336" sldId="266"/>
            <ac:picMk id="5" creationId="{41B47AE8-210D-47B6-BDD0-9982EB11A8E0}"/>
          </ac:picMkLst>
        </pc:picChg>
        <pc:inkChg chg="add del">
          <ac:chgData name="後藤 祥太" userId="9f917c6fb762fcee" providerId="LiveId" clId="{B9AAD0CB-7552-427A-AFED-C60C310FD83E}" dt="2021-12-11T06:05:14.196" v="14112" actId="9405"/>
          <ac:inkMkLst>
            <pc:docMk/>
            <pc:sldMk cId="1797121336" sldId="266"/>
            <ac:inkMk id="4" creationId="{9F6FD0BC-D395-4779-BA21-B48ABCA7D100}"/>
          </ac:inkMkLst>
        </pc:inkChg>
      </pc:sldChg>
      <pc:sldChg chg="delSp modSp new mod">
        <pc:chgData name="後藤 祥太" userId="9f917c6fb762fcee" providerId="LiveId" clId="{B9AAD0CB-7552-427A-AFED-C60C310FD83E}" dt="2021-12-21T05:43:55.191" v="22665" actId="1076"/>
        <pc:sldMkLst>
          <pc:docMk/>
          <pc:sldMk cId="2399419675" sldId="267"/>
        </pc:sldMkLst>
        <pc:spChg chg="mod">
          <ac:chgData name="後藤 祥太" userId="9f917c6fb762fcee" providerId="LiveId" clId="{B9AAD0CB-7552-427A-AFED-C60C310FD83E}" dt="2021-12-21T05:43:55.191" v="22665" actId="1076"/>
          <ac:spMkLst>
            <pc:docMk/>
            <pc:sldMk cId="2399419675" sldId="267"/>
            <ac:spMk id="2" creationId="{4F5CFB00-28C5-4D5D-B50F-56FB48B84ABA}"/>
          </ac:spMkLst>
        </pc:spChg>
        <pc:spChg chg="del">
          <ac:chgData name="後藤 祥太" userId="9f917c6fb762fcee" providerId="LiveId" clId="{B9AAD0CB-7552-427A-AFED-C60C310FD83E}" dt="2021-12-21T05:43:51.008" v="22664" actId="478"/>
          <ac:spMkLst>
            <pc:docMk/>
            <pc:sldMk cId="2399419675" sldId="267"/>
            <ac:spMk id="3" creationId="{8F0A0F16-2393-4E41-A00D-51F42F4F2102}"/>
          </ac:spMkLst>
        </pc:spChg>
      </pc:sldChg>
      <pc:sldChg chg="addSp delSp modSp new mod modNotesTx">
        <pc:chgData name="後藤 祥太" userId="9f917c6fb762fcee" providerId="LiveId" clId="{B9AAD0CB-7552-427A-AFED-C60C310FD83E}" dt="2021-12-23T08:22:04.776" v="22730" actId="20577"/>
        <pc:sldMkLst>
          <pc:docMk/>
          <pc:sldMk cId="2406882233" sldId="268"/>
        </pc:sldMkLst>
        <pc:spChg chg="mod">
          <ac:chgData name="後藤 祥太" userId="9f917c6fb762fcee" providerId="LiveId" clId="{B9AAD0CB-7552-427A-AFED-C60C310FD83E}" dt="2021-12-11T12:47:12.970" v="15184" actId="1076"/>
          <ac:spMkLst>
            <pc:docMk/>
            <pc:sldMk cId="2406882233" sldId="268"/>
            <ac:spMk id="2" creationId="{C553760C-803C-4352-B466-908EC7DE426F}"/>
          </ac:spMkLst>
        </pc:spChg>
        <pc:spChg chg="del">
          <ac:chgData name="後藤 祥太" userId="9f917c6fb762fcee" providerId="LiveId" clId="{B9AAD0CB-7552-427A-AFED-C60C310FD83E}" dt="2021-12-07T06:02:09.615" v="6472" actId="478"/>
          <ac:spMkLst>
            <pc:docMk/>
            <pc:sldMk cId="2406882233" sldId="268"/>
            <ac:spMk id="3" creationId="{5D22352D-F521-497D-8765-D4DDFE50E444}"/>
          </ac:spMkLst>
        </pc:spChg>
        <pc:spChg chg="add mod">
          <ac:chgData name="後藤 祥太" userId="9f917c6fb762fcee" providerId="LiveId" clId="{B9AAD0CB-7552-427A-AFED-C60C310FD83E}" dt="2021-12-12T02:39:51.121" v="16423" actId="1076"/>
          <ac:spMkLst>
            <pc:docMk/>
            <pc:sldMk cId="2406882233" sldId="268"/>
            <ac:spMk id="3" creationId="{A496B83B-8D3C-4B6F-868A-20D02078C215}"/>
          </ac:spMkLst>
        </pc:spChg>
        <pc:picChg chg="add mod">
          <ac:chgData name="後藤 祥太" userId="9f917c6fb762fcee" providerId="LiveId" clId="{B9AAD0CB-7552-427A-AFED-C60C310FD83E}" dt="2021-12-11T13:50:37.588" v="16358" actId="1076"/>
          <ac:picMkLst>
            <pc:docMk/>
            <pc:sldMk cId="2406882233" sldId="268"/>
            <ac:picMk id="5" creationId="{D0E3A3C9-2C1F-47BA-8422-024D4AEC3A7A}"/>
          </ac:picMkLst>
        </pc:picChg>
        <pc:picChg chg="add mod">
          <ac:chgData name="後藤 祥太" userId="9f917c6fb762fcee" providerId="LiveId" clId="{B9AAD0CB-7552-427A-AFED-C60C310FD83E}" dt="2021-12-11T13:50:37.101" v="16357" actId="1076"/>
          <ac:picMkLst>
            <pc:docMk/>
            <pc:sldMk cId="2406882233" sldId="268"/>
            <ac:picMk id="7" creationId="{3F913512-05FC-4C55-9AF5-1799ECD53224}"/>
          </ac:picMkLst>
        </pc:picChg>
      </pc:sldChg>
      <pc:sldChg chg="addSp delSp modSp new mod modNotesTx">
        <pc:chgData name="後藤 祥太" userId="9f917c6fb762fcee" providerId="LiveId" clId="{B9AAD0CB-7552-427A-AFED-C60C310FD83E}" dt="2021-12-23T08:22:10.784" v="22731" actId="20577"/>
        <pc:sldMkLst>
          <pc:docMk/>
          <pc:sldMk cId="1488117571" sldId="269"/>
        </pc:sldMkLst>
        <pc:spChg chg="mod">
          <ac:chgData name="後藤 祥太" userId="9f917c6fb762fcee" providerId="LiveId" clId="{B9AAD0CB-7552-427A-AFED-C60C310FD83E}" dt="2021-12-07T05:47:22.579" v="5390" actId="20577"/>
          <ac:spMkLst>
            <pc:docMk/>
            <pc:sldMk cId="1488117571" sldId="269"/>
            <ac:spMk id="2" creationId="{E95DDDBC-7675-4B95-88A1-659FDC025630}"/>
          </ac:spMkLst>
        </pc:spChg>
        <pc:spChg chg="add del mod">
          <ac:chgData name="後藤 祥太" userId="9f917c6fb762fcee" providerId="LiveId" clId="{B9AAD0CB-7552-427A-AFED-C60C310FD83E}" dt="2021-12-12T02:36:40.586" v="16380"/>
          <ac:spMkLst>
            <pc:docMk/>
            <pc:sldMk cId="1488117571" sldId="269"/>
            <ac:spMk id="3" creationId="{06AAA9D3-406D-4129-9B6C-B44068A5B5F9}"/>
          </ac:spMkLst>
        </pc:spChg>
        <pc:spChg chg="del">
          <ac:chgData name="後藤 祥太" userId="9f917c6fb762fcee" providerId="LiveId" clId="{B9AAD0CB-7552-427A-AFED-C60C310FD83E}" dt="2021-12-07T06:08:17.854" v="6825" actId="478"/>
          <ac:spMkLst>
            <pc:docMk/>
            <pc:sldMk cId="1488117571" sldId="269"/>
            <ac:spMk id="3" creationId="{66961783-CA3A-4E97-BE9E-AFD900F19F17}"/>
          </ac:spMkLst>
        </pc:spChg>
        <pc:spChg chg="add mod">
          <ac:chgData name="後藤 祥太" userId="9f917c6fb762fcee" providerId="LiveId" clId="{B9AAD0CB-7552-427A-AFED-C60C310FD83E}" dt="2021-12-12T07:30:44.089" v="18681" actId="14100"/>
          <ac:spMkLst>
            <pc:docMk/>
            <pc:sldMk cId="1488117571" sldId="269"/>
            <ac:spMk id="4" creationId="{CCE3F4AE-37A3-418B-A5CA-486A0CD08FE5}"/>
          </ac:spMkLst>
        </pc:spChg>
        <pc:picChg chg="add del mod">
          <ac:chgData name="後藤 祥太" userId="9f917c6fb762fcee" providerId="LiveId" clId="{B9AAD0CB-7552-427A-AFED-C60C310FD83E}" dt="2021-12-07T06:10:41.303" v="6844" actId="478"/>
          <ac:picMkLst>
            <pc:docMk/>
            <pc:sldMk cId="1488117571" sldId="269"/>
            <ac:picMk id="5" creationId="{2700DA0E-0829-43D4-B4AC-22AB63CC41F3}"/>
          </ac:picMkLst>
        </pc:picChg>
        <pc:picChg chg="add mod">
          <ac:chgData name="後藤 祥太" userId="9f917c6fb762fcee" providerId="LiveId" clId="{B9AAD0CB-7552-427A-AFED-C60C310FD83E}" dt="2021-12-12T02:37:11.542" v="16386" actId="1076"/>
          <ac:picMkLst>
            <pc:docMk/>
            <pc:sldMk cId="1488117571" sldId="269"/>
            <ac:picMk id="7" creationId="{38125A8F-C2F9-48C9-962E-D4A767EE7AF3}"/>
          </ac:picMkLst>
        </pc:picChg>
        <pc:picChg chg="add mod">
          <ac:chgData name="後藤 祥太" userId="9f917c6fb762fcee" providerId="LiveId" clId="{B9AAD0CB-7552-427A-AFED-C60C310FD83E}" dt="2021-12-12T02:37:11.542" v="16386" actId="1076"/>
          <ac:picMkLst>
            <pc:docMk/>
            <pc:sldMk cId="1488117571" sldId="269"/>
            <ac:picMk id="9" creationId="{86C1F327-82F4-469B-9D32-DBA69135C6CD}"/>
          </ac:picMkLst>
        </pc:picChg>
        <pc:picChg chg="add mod">
          <ac:chgData name="後藤 祥太" userId="9f917c6fb762fcee" providerId="LiveId" clId="{B9AAD0CB-7552-427A-AFED-C60C310FD83E}" dt="2021-12-12T02:37:11.542" v="16386" actId="1076"/>
          <ac:picMkLst>
            <pc:docMk/>
            <pc:sldMk cId="1488117571" sldId="269"/>
            <ac:picMk id="11" creationId="{4A984BA4-2A55-4CAB-82F5-0538F053D61B}"/>
          </ac:picMkLst>
        </pc:picChg>
        <pc:picChg chg="add mod">
          <ac:chgData name="後藤 祥太" userId="9f917c6fb762fcee" providerId="LiveId" clId="{B9AAD0CB-7552-427A-AFED-C60C310FD83E}" dt="2021-12-12T02:37:11.542" v="16386" actId="1076"/>
          <ac:picMkLst>
            <pc:docMk/>
            <pc:sldMk cId="1488117571" sldId="269"/>
            <ac:picMk id="13" creationId="{BBEF75F1-CD9A-4BA0-B0E1-F3980EABC06F}"/>
          </ac:picMkLst>
        </pc:picChg>
        <pc:picChg chg="add mod">
          <ac:chgData name="後藤 祥太" userId="9f917c6fb762fcee" providerId="LiveId" clId="{B9AAD0CB-7552-427A-AFED-C60C310FD83E}" dt="2021-12-12T02:37:11.542" v="16386" actId="1076"/>
          <ac:picMkLst>
            <pc:docMk/>
            <pc:sldMk cId="1488117571" sldId="269"/>
            <ac:picMk id="15" creationId="{3EEE2F23-99C2-45AC-88C6-39DE2BBBF209}"/>
          </ac:picMkLst>
        </pc:picChg>
      </pc:sldChg>
      <pc:sldChg chg="addSp modSp new mod modNotesTx">
        <pc:chgData name="後藤 祥太" userId="9f917c6fb762fcee" providerId="LiveId" clId="{B9AAD0CB-7552-427A-AFED-C60C310FD83E}" dt="2021-12-23T08:22:16.362" v="22732" actId="20577"/>
        <pc:sldMkLst>
          <pc:docMk/>
          <pc:sldMk cId="4046643189" sldId="270"/>
        </pc:sldMkLst>
        <pc:spChg chg="mod">
          <ac:chgData name="後藤 祥太" userId="9f917c6fb762fcee" providerId="LiveId" clId="{B9AAD0CB-7552-427A-AFED-C60C310FD83E}" dt="2021-12-15T10:42:16.642" v="21113" actId="1076"/>
          <ac:spMkLst>
            <pc:docMk/>
            <pc:sldMk cId="4046643189" sldId="270"/>
            <ac:spMk id="2" creationId="{8F489087-C247-4343-9D50-1F963D3F4920}"/>
          </ac:spMkLst>
        </pc:spChg>
        <pc:spChg chg="mod">
          <ac:chgData name="後藤 祥太" userId="9f917c6fb762fcee" providerId="LiveId" clId="{B9AAD0CB-7552-427A-AFED-C60C310FD83E}" dt="2021-12-15T10:42:24.687" v="21117" actId="27636"/>
          <ac:spMkLst>
            <pc:docMk/>
            <pc:sldMk cId="4046643189" sldId="270"/>
            <ac:spMk id="3" creationId="{B88FE04A-85FF-4A4C-B1A6-19890B5E458B}"/>
          </ac:spMkLst>
        </pc:spChg>
        <pc:picChg chg="add mod">
          <ac:chgData name="後藤 祥太" userId="9f917c6fb762fcee" providerId="LiveId" clId="{B9AAD0CB-7552-427A-AFED-C60C310FD83E}" dt="2021-12-07T07:45:19.591" v="8618" actId="14100"/>
          <ac:picMkLst>
            <pc:docMk/>
            <pc:sldMk cId="4046643189" sldId="270"/>
            <ac:picMk id="5" creationId="{05818254-41C1-474F-9F9A-508D0C72891C}"/>
          </ac:picMkLst>
        </pc:picChg>
        <pc:picChg chg="add mod">
          <ac:chgData name="後藤 祥太" userId="9f917c6fb762fcee" providerId="LiveId" clId="{B9AAD0CB-7552-427A-AFED-C60C310FD83E}" dt="2021-12-07T07:45:27.029" v="8620" actId="1076"/>
          <ac:picMkLst>
            <pc:docMk/>
            <pc:sldMk cId="4046643189" sldId="270"/>
            <ac:picMk id="7" creationId="{4AC3D04B-363F-4730-9F1C-CBCF296E0C67}"/>
          </ac:picMkLst>
        </pc:picChg>
        <pc:picChg chg="add mod">
          <ac:chgData name="後藤 祥太" userId="9f917c6fb762fcee" providerId="LiveId" clId="{B9AAD0CB-7552-427A-AFED-C60C310FD83E}" dt="2021-12-07T07:45:24.136" v="8619" actId="1076"/>
          <ac:picMkLst>
            <pc:docMk/>
            <pc:sldMk cId="4046643189" sldId="270"/>
            <ac:picMk id="9" creationId="{E83460E8-CCC7-4D41-989C-C1AAA858E2B2}"/>
          </ac:picMkLst>
        </pc:picChg>
      </pc:sldChg>
      <pc:sldChg chg="addSp delSp modSp new mod modNotesTx">
        <pc:chgData name="後藤 祥太" userId="9f917c6fb762fcee" providerId="LiveId" clId="{B9AAD0CB-7552-427A-AFED-C60C310FD83E}" dt="2021-12-23T08:22:47.210" v="22737" actId="20577"/>
        <pc:sldMkLst>
          <pc:docMk/>
          <pc:sldMk cId="3783536494" sldId="271"/>
        </pc:sldMkLst>
        <pc:spChg chg="mod">
          <ac:chgData name="後藤 祥太" userId="9f917c6fb762fcee" providerId="LiveId" clId="{B9AAD0CB-7552-427A-AFED-C60C310FD83E}" dt="2021-12-07T08:04:24.298" v="9639" actId="20577"/>
          <ac:spMkLst>
            <pc:docMk/>
            <pc:sldMk cId="3783536494" sldId="271"/>
            <ac:spMk id="2" creationId="{147958C1-8C7E-44E3-9355-98CD197D8AB7}"/>
          </ac:spMkLst>
        </pc:spChg>
        <pc:spChg chg="del">
          <ac:chgData name="後藤 祥太" userId="9f917c6fb762fcee" providerId="LiveId" clId="{B9AAD0CB-7552-427A-AFED-C60C310FD83E}" dt="2021-12-07T08:04:54.806" v="9643" actId="22"/>
          <ac:spMkLst>
            <pc:docMk/>
            <pc:sldMk cId="3783536494" sldId="271"/>
            <ac:spMk id="3" creationId="{279A85DA-5561-4663-97CC-1FEB39C04163}"/>
          </ac:spMkLst>
        </pc:spChg>
        <pc:picChg chg="add mod">
          <ac:chgData name="後藤 祥太" userId="9f917c6fb762fcee" providerId="LiveId" clId="{B9AAD0CB-7552-427A-AFED-C60C310FD83E}" dt="2021-12-12T07:47:15.070" v="18893" actId="14100"/>
          <ac:picMkLst>
            <pc:docMk/>
            <pc:sldMk cId="3783536494" sldId="271"/>
            <ac:picMk id="5" creationId="{29A9A5F6-3B9D-4B41-935B-4FAA7390AF89}"/>
          </ac:picMkLst>
        </pc:picChg>
        <pc:picChg chg="add mod ord">
          <ac:chgData name="後藤 祥太" userId="9f917c6fb762fcee" providerId="LiveId" clId="{B9AAD0CB-7552-427A-AFED-C60C310FD83E}" dt="2021-12-12T07:47:17.828" v="18894" actId="1076"/>
          <ac:picMkLst>
            <pc:docMk/>
            <pc:sldMk cId="3783536494" sldId="271"/>
            <ac:picMk id="7" creationId="{A18FC496-48A0-4652-9BAC-7EA594A07476}"/>
          </ac:picMkLst>
        </pc:picChg>
      </pc:sldChg>
      <pc:sldChg chg="modSp new del mod ord">
        <pc:chgData name="後藤 祥太" userId="9f917c6fb762fcee" providerId="LiveId" clId="{B9AAD0CB-7552-427A-AFED-C60C310FD83E}" dt="2021-12-16T04:20:19.939" v="22151" actId="2696"/>
        <pc:sldMkLst>
          <pc:docMk/>
          <pc:sldMk cId="4234835651" sldId="272"/>
        </pc:sldMkLst>
        <pc:spChg chg="mod">
          <ac:chgData name="後藤 祥太" userId="9f917c6fb762fcee" providerId="LiveId" clId="{B9AAD0CB-7552-427A-AFED-C60C310FD83E}" dt="2021-12-11T06:00:00.979" v="13595" actId="20577"/>
          <ac:spMkLst>
            <pc:docMk/>
            <pc:sldMk cId="4234835651" sldId="272"/>
            <ac:spMk id="2" creationId="{73B97473-BD38-4F3E-AA1C-6ABFFAA806AC}"/>
          </ac:spMkLst>
        </pc:spChg>
        <pc:spChg chg="mod">
          <ac:chgData name="後藤 祥太" userId="9f917c6fb762fcee" providerId="LiveId" clId="{B9AAD0CB-7552-427A-AFED-C60C310FD83E}" dt="2021-12-11T06:02:41.627" v="14104" actId="20577"/>
          <ac:spMkLst>
            <pc:docMk/>
            <pc:sldMk cId="4234835651" sldId="272"/>
            <ac:spMk id="3" creationId="{17624132-377B-4286-A8DD-86FC5D3819DB}"/>
          </ac:spMkLst>
        </pc:spChg>
      </pc:sldChg>
      <pc:sldChg chg="addSp modSp new mod modNotesTx">
        <pc:chgData name="後藤 祥太" userId="9f917c6fb762fcee" providerId="LiveId" clId="{B9AAD0CB-7552-427A-AFED-C60C310FD83E}" dt="2021-12-23T08:22:32.545" v="22735" actId="20577"/>
        <pc:sldMkLst>
          <pc:docMk/>
          <pc:sldMk cId="470566630" sldId="273"/>
        </pc:sldMkLst>
        <pc:spChg chg="mod">
          <ac:chgData name="後藤 祥太" userId="9f917c6fb762fcee" providerId="LiveId" clId="{B9AAD0CB-7552-427A-AFED-C60C310FD83E}" dt="2021-12-15T02:21:34.061" v="20610" actId="20577"/>
          <ac:spMkLst>
            <pc:docMk/>
            <pc:sldMk cId="470566630" sldId="273"/>
            <ac:spMk id="2" creationId="{FD9FCB62-655F-4A35-8881-7236F363C46F}"/>
          </ac:spMkLst>
        </pc:spChg>
        <pc:spChg chg="mod">
          <ac:chgData name="後藤 祥太" userId="9f917c6fb762fcee" providerId="LiveId" clId="{B9AAD0CB-7552-427A-AFED-C60C310FD83E}" dt="2021-12-12T08:39:48.354" v="20387" actId="20577"/>
          <ac:spMkLst>
            <pc:docMk/>
            <pc:sldMk cId="470566630" sldId="273"/>
            <ac:spMk id="3" creationId="{AE4B412E-0054-43BD-87AC-109E2DF9C079}"/>
          </ac:spMkLst>
        </pc:spChg>
        <pc:picChg chg="add mod">
          <ac:chgData name="後藤 祥太" userId="9f917c6fb762fcee" providerId="LiveId" clId="{B9AAD0CB-7552-427A-AFED-C60C310FD83E}" dt="2021-12-12T08:44:12.831" v="20533" actId="1076"/>
          <ac:picMkLst>
            <pc:docMk/>
            <pc:sldMk cId="470566630" sldId="273"/>
            <ac:picMk id="5" creationId="{5629F743-F2F5-4EE4-A85E-2E5444B00680}"/>
          </ac:picMkLst>
        </pc:picChg>
      </pc:sldChg>
      <pc:sldChg chg="addSp delSp modSp new mod modNotesTx">
        <pc:chgData name="後藤 祥太" userId="9f917c6fb762fcee" providerId="LiveId" clId="{B9AAD0CB-7552-427A-AFED-C60C310FD83E}" dt="2021-12-23T08:22:27.134" v="22734" actId="20577"/>
        <pc:sldMkLst>
          <pc:docMk/>
          <pc:sldMk cId="179683201" sldId="274"/>
        </pc:sldMkLst>
        <pc:spChg chg="mod">
          <ac:chgData name="後藤 祥太" userId="9f917c6fb762fcee" providerId="LiveId" clId="{B9AAD0CB-7552-427A-AFED-C60C310FD83E}" dt="2021-12-15T22:51:32.154" v="21438" actId="1076"/>
          <ac:spMkLst>
            <pc:docMk/>
            <pc:sldMk cId="179683201" sldId="274"/>
            <ac:spMk id="2" creationId="{3CC1F3CD-2DF9-4338-AC02-0B398E9DD08A}"/>
          </ac:spMkLst>
        </pc:spChg>
        <pc:spChg chg="del mod">
          <ac:chgData name="後藤 祥太" userId="9f917c6fb762fcee" providerId="LiveId" clId="{B9AAD0CB-7552-427A-AFED-C60C310FD83E}" dt="2021-12-15T10:51:28.557" v="21264" actId="478"/>
          <ac:spMkLst>
            <pc:docMk/>
            <pc:sldMk cId="179683201" sldId="274"/>
            <ac:spMk id="3" creationId="{BF0A592C-DEB2-4DAB-BAE1-FC00F6CEAD40}"/>
          </ac:spMkLst>
        </pc:spChg>
        <pc:picChg chg="add mod">
          <ac:chgData name="後藤 祥太" userId="9f917c6fb762fcee" providerId="LiveId" clId="{B9AAD0CB-7552-427A-AFED-C60C310FD83E}" dt="2021-12-15T10:51:42.748" v="21267" actId="14100"/>
          <ac:picMkLst>
            <pc:docMk/>
            <pc:sldMk cId="179683201" sldId="274"/>
            <ac:picMk id="5" creationId="{892C43C9-C941-46B8-9A62-276A5E521172}"/>
          </ac:picMkLst>
        </pc:picChg>
        <pc:picChg chg="add mod">
          <ac:chgData name="後藤 祥太" userId="9f917c6fb762fcee" providerId="LiveId" clId="{B9AAD0CB-7552-427A-AFED-C60C310FD83E}" dt="2021-12-15T10:51:47.792" v="21269" actId="1076"/>
          <ac:picMkLst>
            <pc:docMk/>
            <pc:sldMk cId="179683201" sldId="274"/>
            <ac:picMk id="7" creationId="{8D4260E1-1674-4937-BA56-6A623873AC2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89F0F-62BA-4CAE-916E-510632197E6F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4AA8-8EC1-480A-B63F-16C571ED7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13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4AA8-8EC1-480A-B63F-16C571ED70B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41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4AA8-8EC1-480A-B63F-16C571ED70B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883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4AA8-8EC1-480A-B63F-16C571ED70B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637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4AA8-8EC1-480A-B63F-16C571ED70B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78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4AA8-8EC1-480A-B63F-16C571ED70B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41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4AA8-8EC1-480A-B63F-16C571ED70B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82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4AA8-8EC1-480A-B63F-16C571ED70B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983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4AA8-8EC1-480A-B63F-16C571ED70B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842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4AA8-8EC1-480A-B63F-16C571ED70B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4AA8-8EC1-480A-B63F-16C571ED70B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0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4AA8-8EC1-480A-B63F-16C571ED70B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395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4AA8-8EC1-480A-B63F-16C571ED70B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52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4F9E64F-343E-4134-A27D-400DA84E0CB1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FE60F0F-6A4C-4CA3-8455-DABD54CAE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2125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64F-343E-4134-A27D-400DA84E0CB1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0F0F-6A4C-4CA3-8455-DABD54CAE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53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64F-343E-4134-A27D-400DA84E0CB1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0F0F-6A4C-4CA3-8455-DABD54CAE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16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64F-343E-4134-A27D-400DA84E0CB1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0F0F-6A4C-4CA3-8455-DABD54CAE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97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64F-343E-4134-A27D-400DA84E0CB1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0F0F-6A4C-4CA3-8455-DABD54CAE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893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64F-343E-4134-A27D-400DA84E0CB1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0F0F-6A4C-4CA3-8455-DABD54CAE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59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64F-343E-4134-A27D-400DA84E0CB1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0F0F-6A4C-4CA3-8455-DABD54CAE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85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64F-343E-4134-A27D-400DA84E0CB1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0F0F-6A4C-4CA3-8455-DABD54CAE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47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64F-343E-4134-A27D-400DA84E0CB1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0F0F-6A4C-4CA3-8455-DABD54CAE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98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64F-343E-4134-A27D-400DA84E0CB1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0F0F-6A4C-4CA3-8455-DABD54CAE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67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64F-343E-4134-A27D-400DA84E0CB1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0F0F-6A4C-4CA3-8455-DABD54CAE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72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4F9E64F-343E-4134-A27D-400DA84E0CB1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FE60F0F-6A4C-4CA3-8455-DABD54CAEE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5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kumimoji="1"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5F367-B4A6-42D0-A430-90E01AA62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365760"/>
            <a:ext cx="9917962" cy="4041648"/>
          </a:xfrm>
        </p:spPr>
        <p:txBody>
          <a:bodyPr>
            <a:normAutofit/>
          </a:bodyPr>
          <a:lstStyle/>
          <a:p>
            <a:r>
              <a:rPr kumimoji="1" lang="en-US" altLang="ja-JP" sz="6000" dirty="0"/>
              <a:t>How does AI play football?</a:t>
            </a:r>
            <a:br>
              <a:rPr kumimoji="1" lang="en-US" altLang="ja-JP" sz="6000" dirty="0"/>
            </a:br>
            <a:r>
              <a:rPr kumimoji="1" lang="en-US" altLang="ja-JP" sz="6000" dirty="0"/>
              <a:t>An analysis of RL and real-world football strategies</a:t>
            </a:r>
            <a:endParaRPr kumimoji="1" lang="ja-JP" alt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6E9EE-A9EE-403C-8757-9DDB999B61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Atom Scott, Keisuke </a:t>
            </a:r>
            <a:r>
              <a:rPr kumimoji="1" lang="en-US" altLang="ja-JP" dirty="0" err="1">
                <a:solidFill>
                  <a:schemeClr val="tx1"/>
                </a:solidFill>
              </a:rPr>
              <a:t>Fujii</a:t>
            </a:r>
            <a:r>
              <a:rPr kumimoji="1" lang="en-US" altLang="ja-JP" dirty="0">
                <a:solidFill>
                  <a:schemeClr val="tx1"/>
                </a:solidFill>
              </a:rPr>
              <a:t> and Masaki </a:t>
            </a:r>
            <a:r>
              <a:rPr kumimoji="1" lang="en-US" altLang="ja-JP" dirty="0" err="1">
                <a:solidFill>
                  <a:schemeClr val="tx1"/>
                </a:solidFill>
              </a:rPr>
              <a:t>Onishi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chemeClr val="tx1"/>
                </a:solidFill>
              </a:rPr>
              <a:t>The International Conference on Agents and Artificial Intelligence (ICAART) 2022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15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58C1-8C7E-44E3-9355-98CD197D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</a:t>
            </a:r>
            <a:endParaRPr kumimoji="1" lang="ja-JP" alt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8FC496-48A0-4652-9BAC-7EA594A07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97415" y="1691322"/>
            <a:ext cx="5410089" cy="400107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A9A5F6-3B9D-4B41-935B-4FAA7390A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42" y="1789796"/>
            <a:ext cx="5293673" cy="403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3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B47AE8-210D-47B6-BDD0-9982EB11A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040" y="140432"/>
            <a:ext cx="6685808" cy="6717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CDB793-E77A-4530-BD51-EB3C8661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31969-7EA1-4524-800F-FF3219E27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347936"/>
            <a:ext cx="3718091" cy="4351337"/>
          </a:xfrm>
        </p:spPr>
        <p:txBody>
          <a:bodyPr/>
          <a:lstStyle/>
          <a:p>
            <a:r>
              <a:rPr kumimoji="1" lang="en-US" altLang="ja-JP" dirty="0"/>
              <a:t>               Worst Agent</a:t>
            </a:r>
            <a:endParaRPr kumimoji="1" lang="en-US" altLang="ja-JP" sz="1600" dirty="0"/>
          </a:p>
          <a:p>
            <a:r>
              <a:rPr kumimoji="1" lang="en-US" altLang="ja-JP" dirty="0"/>
              <a:t>               Best Agent</a:t>
            </a:r>
            <a:endParaRPr kumimoji="1" lang="en-US" altLang="ja-JP" sz="1400" dirty="0"/>
          </a:p>
          <a:p>
            <a:r>
              <a:rPr lang="en-US" altLang="ja-JP" dirty="0"/>
              <a:t>               FC Tokyo</a:t>
            </a:r>
            <a:endParaRPr lang="en-US" altLang="ja-JP" sz="1600" dirty="0"/>
          </a:p>
          <a:p>
            <a:r>
              <a:rPr kumimoji="1" lang="en-US" altLang="ja-JP" dirty="0"/>
              <a:t>               Kashima Antlers</a:t>
            </a:r>
          </a:p>
          <a:p>
            <a:r>
              <a:rPr lang="en-US" altLang="ja-JP" sz="1400" dirty="0"/>
              <a:t>                   </a:t>
            </a:r>
            <a:r>
              <a:rPr lang="en-US" altLang="ja-JP" dirty="0"/>
              <a:t>Yokohama F </a:t>
            </a:r>
            <a:r>
              <a:rPr lang="en-US" altLang="ja-JP" dirty="0" err="1"/>
              <a:t>Marinos</a:t>
            </a:r>
            <a:endParaRPr kumimoji="1" lang="en-US" altLang="ja-JP" sz="1400" dirty="0"/>
          </a:p>
          <a:p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F2B975-0FC7-48F6-B16C-68BC87921D7F}"/>
              </a:ext>
            </a:extLst>
          </p:cNvPr>
          <p:cNvSpPr/>
          <p:nvPr/>
        </p:nvSpPr>
        <p:spPr>
          <a:xfrm>
            <a:off x="1516661" y="2438860"/>
            <a:ext cx="844062" cy="168812"/>
          </a:xfrm>
          <a:prstGeom prst="rect">
            <a:avLst/>
          </a:prstGeom>
          <a:solidFill>
            <a:srgbClr val="BFB8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936BAE-0B0C-4A9A-87E5-82FC702BA9DC}"/>
              </a:ext>
            </a:extLst>
          </p:cNvPr>
          <p:cNvSpPr/>
          <p:nvPr/>
        </p:nvSpPr>
        <p:spPr>
          <a:xfrm>
            <a:off x="1516661" y="2867407"/>
            <a:ext cx="844062" cy="168812"/>
          </a:xfrm>
          <a:prstGeom prst="rect">
            <a:avLst/>
          </a:prstGeom>
          <a:solidFill>
            <a:srgbClr val="E1A6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E3642E-F204-4005-9D14-831C26CCCDC1}"/>
              </a:ext>
            </a:extLst>
          </p:cNvPr>
          <p:cNvSpPr/>
          <p:nvPr/>
        </p:nvSpPr>
        <p:spPr>
          <a:xfrm>
            <a:off x="1516661" y="3356578"/>
            <a:ext cx="844062" cy="168812"/>
          </a:xfrm>
          <a:prstGeom prst="rect">
            <a:avLst/>
          </a:prstGeom>
          <a:solidFill>
            <a:srgbClr val="A7D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A846D3-DCC9-414F-9085-D0BDE2011D86}"/>
              </a:ext>
            </a:extLst>
          </p:cNvPr>
          <p:cNvSpPr/>
          <p:nvPr/>
        </p:nvSpPr>
        <p:spPr>
          <a:xfrm>
            <a:off x="1516661" y="3853697"/>
            <a:ext cx="844062" cy="168812"/>
          </a:xfrm>
          <a:prstGeom prst="rect">
            <a:avLst/>
          </a:prstGeom>
          <a:solidFill>
            <a:srgbClr val="EDC1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D36180-6612-442B-A239-8714D8D55A23}"/>
              </a:ext>
            </a:extLst>
          </p:cNvPr>
          <p:cNvSpPr/>
          <p:nvPr/>
        </p:nvSpPr>
        <p:spPr>
          <a:xfrm>
            <a:off x="1516661" y="4285365"/>
            <a:ext cx="844062" cy="168812"/>
          </a:xfrm>
          <a:prstGeom prst="rect">
            <a:avLst/>
          </a:prstGeom>
          <a:solidFill>
            <a:srgbClr val="C0C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12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FB00-28C5-4D5D-B50F-56FB48B8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766219"/>
            <a:ext cx="9692640" cy="1325562"/>
          </a:xfrm>
        </p:spPr>
        <p:txBody>
          <a:bodyPr/>
          <a:lstStyle/>
          <a:p>
            <a:r>
              <a:rPr kumimoji="1" lang="en-US" altLang="ja-JP" dirty="0"/>
              <a:t>Thank you for listening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941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9E00-F098-427B-8186-12DA2625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F0AE-036D-49F4-9E77-4F3FF3CC6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948923" cy="4351337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The authors examine the play style characteristics of football RL agents and uncover how strategies may develop during  training.</a:t>
            </a:r>
          </a:p>
          <a:p>
            <a:r>
              <a:rPr kumimoji="1" lang="en-US" altLang="ja-JP" sz="2400" dirty="0"/>
              <a:t>The Google Research Football environment is used to train football playing RL agents in a single agent manner.</a:t>
            </a:r>
            <a:endParaRPr kumimoji="1" lang="ja-JP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77057-3B7F-4CC3-B582-C3AA46D81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192" y="677863"/>
            <a:ext cx="5125165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9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760C-803C-4352-B466-908EC7DE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351692"/>
            <a:ext cx="9692640" cy="917599"/>
          </a:xfrm>
        </p:spPr>
        <p:txBody>
          <a:bodyPr/>
          <a:lstStyle/>
          <a:p>
            <a:r>
              <a:rPr kumimoji="1" lang="en-US" altLang="ja-JP" dirty="0"/>
              <a:t>Proximal Policy Optimization (PPO)</a:t>
            </a:r>
            <a:endParaRPr kumimoji="1" lang="ja-JP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3A3C9-2C1F-47BA-8422-024D4AEC3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255" y="1620386"/>
            <a:ext cx="6804754" cy="1966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913512-05FC-4C55-9AF5-1799ECD5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476" y="3587262"/>
            <a:ext cx="5975533" cy="3258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96B83B-8D3C-4B6F-868A-20D02078C215}"/>
              </a:ext>
            </a:extLst>
          </p:cNvPr>
          <p:cNvSpPr txBox="1"/>
          <p:nvPr/>
        </p:nvSpPr>
        <p:spPr>
          <a:xfrm>
            <a:off x="204739" y="2414863"/>
            <a:ext cx="48596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The policy gradient methods try to find an optimal behavior strategy by alternating between optimizing a clipped surrogate objective function and sampling data through interactions with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40688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DDBC-7675-4B95-88A1-659FDC025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TrueSkill Ranking System</a:t>
            </a:r>
            <a:endParaRPr kumimoji="1" lang="ja-JP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125A8F-C2F9-48C9-962E-D4A767EE7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934" y="3697140"/>
            <a:ext cx="5363323" cy="590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C1F327-82F4-469B-9D32-DBA69135C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565" y="4287772"/>
            <a:ext cx="5087060" cy="628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984BA4-2A55-4CAB-82F5-0538F053D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905" y="4959017"/>
            <a:ext cx="2686425" cy="4953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EF75F1-CD9A-4BA0-B0E1-F3980EABC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565" y="2225683"/>
            <a:ext cx="4934639" cy="7621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EE2F23-99C2-45AC-88C6-39DE2BBBF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7565" y="2987789"/>
            <a:ext cx="4648849" cy="628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E3F4AE-37A3-418B-A5CA-486A0CD08FE5}"/>
              </a:ext>
            </a:extLst>
          </p:cNvPr>
          <p:cNvSpPr txBox="1"/>
          <p:nvPr/>
        </p:nvSpPr>
        <p:spPr>
          <a:xfrm>
            <a:off x="374716" y="2404478"/>
            <a:ext cx="51960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The TrueSkill ranking system is a skill based ranking system that quantifies a players’ rating using the Bayesian inference algorithm.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Each rating is characterized by a Gaussian distribution with mean </a:t>
            </a:r>
            <a:r>
              <a:rPr lang="en-US" altLang="ja-JP" sz="2400" dirty="0"/>
              <a:t>µ</a:t>
            </a:r>
            <a:r>
              <a:rPr kumimoji="1" lang="en-US" altLang="ja-JP" sz="2400" dirty="0"/>
              <a:t> and standard deviation </a:t>
            </a:r>
            <a:r>
              <a:rPr lang="el-GR" altLang="ja-JP" sz="2400" dirty="0"/>
              <a:t>σ</a:t>
            </a:r>
            <a:r>
              <a:rPr kumimoji="1" lang="en-US" altLang="ja-JP" sz="2400" dirty="0"/>
              <a:t>. </a:t>
            </a:r>
            <a:endParaRPr kumimoji="1" lang="en-US" altLang="ja-JP" sz="36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811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9087-C247-4343-9D50-1F963D3F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192190"/>
            <a:ext cx="9692640" cy="804401"/>
          </a:xfrm>
        </p:spPr>
        <p:txBody>
          <a:bodyPr/>
          <a:lstStyle/>
          <a:p>
            <a:r>
              <a:rPr kumimoji="1" lang="en-US" altLang="ja-JP" dirty="0"/>
              <a:t>Social Network Analysis (SNA)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E04A-85FF-4A4C-B1A6-19890B5E4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111348"/>
            <a:ext cx="9692639" cy="3708303"/>
          </a:xfrm>
        </p:spPr>
        <p:txBody>
          <a:bodyPr>
            <a:normAutofit fontScale="92500"/>
          </a:bodyPr>
          <a:lstStyle/>
          <a:p>
            <a:r>
              <a:rPr kumimoji="1" lang="en-US" altLang="ja-JP" sz="2600" dirty="0"/>
              <a:t>Closeness Centrality: This score indicates how easy it is for a player to be connected with teammates. A high closeness score indicates that a player is well connected within the team.</a:t>
            </a:r>
          </a:p>
          <a:p>
            <a:r>
              <a:rPr lang="en-US" altLang="ja-JP" sz="2600" dirty="0"/>
              <a:t>Betweenness Centrality: This score indicates how players acts as a bridge between passing plays, high deviation within a team may indicate well-balanced passing strategy and less dependence on a single player.</a:t>
            </a:r>
          </a:p>
          <a:p>
            <a:r>
              <a:rPr kumimoji="1" lang="en-US" altLang="ja-JP" sz="2600" dirty="0" err="1"/>
              <a:t>Pagerank</a:t>
            </a:r>
            <a:r>
              <a:rPr kumimoji="1" lang="en-US" altLang="ja-JP" sz="2600" dirty="0"/>
              <a:t> Centrality: A high </a:t>
            </a:r>
            <a:r>
              <a:rPr kumimoji="1" lang="en-US" altLang="ja-JP" sz="2600" dirty="0" err="1"/>
              <a:t>pagerank</a:t>
            </a:r>
            <a:r>
              <a:rPr kumimoji="1" lang="en-US" altLang="ja-JP" sz="2600" dirty="0"/>
              <a:t> score implies that the player is a popular choice for other players to pass too.</a:t>
            </a:r>
          </a:p>
          <a:p>
            <a:endParaRPr kumimoji="1" lang="ja-JP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18254-41C1-474F-9F9A-508D0C728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81" y="4928665"/>
            <a:ext cx="3518249" cy="943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3D04B-363F-4730-9F1C-CBCF296E0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339" y="4928665"/>
            <a:ext cx="4964984" cy="951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3460E8-CCC7-4D41-989C-C1AAA858E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781" y="5761531"/>
            <a:ext cx="5539193" cy="95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4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E375-CC54-4311-9610-A988915D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An overview of the proposed analysis framework</a:t>
            </a:r>
            <a:endParaRPr kumimoji="1" lang="ja-JP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16620-B7A0-47FE-9FE5-29EFC322A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33" y="1691322"/>
            <a:ext cx="10894049" cy="51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7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F3CD-2DF9-4338-AC02-0B398E9D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365759"/>
            <a:ext cx="9692640" cy="1016073"/>
          </a:xfrm>
        </p:spPr>
        <p:txBody>
          <a:bodyPr/>
          <a:lstStyle/>
          <a:p>
            <a:r>
              <a:rPr kumimoji="1" lang="en-US" altLang="ja-JP" dirty="0"/>
              <a:t>Deep RL Implementatio</a:t>
            </a:r>
            <a:r>
              <a:rPr lang="en-US" altLang="ja-JP" dirty="0"/>
              <a:t>n</a:t>
            </a:r>
            <a:endParaRPr kumimoji="1" lang="ja-JP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C43C9-C941-46B8-9A62-276A5E52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54" y="1589940"/>
            <a:ext cx="5342869" cy="5007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4260E1-1674-4937-BA56-6A623873A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579" y="1944540"/>
            <a:ext cx="5248908" cy="390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FCB62-655F-4A35-8881-7236F363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TrueSkill Ranking </a:t>
            </a:r>
            <a:r>
              <a:rPr lang="en-US" altLang="ja-JP" dirty="0"/>
              <a:t>Implementation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B412E-0054-43BD-87AC-109E2DF9C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In a single round-robin tournament, each agent play every other agent once.</a:t>
            </a:r>
          </a:p>
          <a:p>
            <a:r>
              <a:rPr lang="en-US" altLang="ja-JP" sz="2400" dirty="0"/>
              <a:t>The agents trained against the easy level built-in bot ranks top 1, 2 and 3.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9F743-F2F5-4EE4-A85E-2E5444B00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64" y="3298555"/>
            <a:ext cx="5518248" cy="32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6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B3A6-6C42-442C-B70A-56287C38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CCC58-290E-42C1-ABE6-27C20AEE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590190" cy="4351337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The following criteria were used to interpret the magnitude of correlation:</a:t>
            </a:r>
          </a:p>
          <a:p>
            <a:pPr lvl="1"/>
            <a:r>
              <a:rPr kumimoji="1" lang="en-US" altLang="ja-JP" sz="2000" dirty="0"/>
              <a:t>Values less than 0.3 were interpreted as trivial</a:t>
            </a:r>
          </a:p>
          <a:p>
            <a:pPr lvl="1"/>
            <a:r>
              <a:rPr lang="en-US" altLang="ja-JP" sz="2000" dirty="0"/>
              <a:t>Between 0.3 and 0.5 as moderate</a:t>
            </a:r>
          </a:p>
          <a:p>
            <a:pPr lvl="1"/>
            <a:r>
              <a:rPr kumimoji="1" lang="en-US" altLang="ja-JP" sz="2000" dirty="0"/>
              <a:t>Between 0.5 and 0.7 as strong</a:t>
            </a:r>
          </a:p>
          <a:p>
            <a:pPr lvl="1"/>
            <a:r>
              <a:rPr lang="en-US" altLang="ja-JP" sz="2000" dirty="0"/>
              <a:t>Between 0.7 and 0.9 as very strong</a:t>
            </a:r>
          </a:p>
          <a:p>
            <a:pPr lvl="1"/>
            <a:r>
              <a:rPr kumimoji="1" lang="en-US" altLang="ja-JP" sz="2000" dirty="0"/>
              <a:t>More than 0.9 as nearly perfect</a:t>
            </a:r>
            <a:endParaRPr kumimoji="1" lang="ja-JP" alt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E1623-6480-4A53-8FDE-B092BC4F1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062" y="-1"/>
            <a:ext cx="443449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74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5885</TotalTime>
  <Words>370</Words>
  <Application>Microsoft Office PowerPoint</Application>
  <PresentationFormat>Widescreen</PresentationFormat>
  <Paragraphs>48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游ゴシック</vt:lpstr>
      <vt:lpstr>Arial</vt:lpstr>
      <vt:lpstr>Arial</vt:lpstr>
      <vt:lpstr>Century Schoolbook</vt:lpstr>
      <vt:lpstr>Wingdings 2</vt:lpstr>
      <vt:lpstr>View</vt:lpstr>
      <vt:lpstr>How does AI play football? An analysis of RL and real-world football strategies</vt:lpstr>
      <vt:lpstr>Introduction</vt:lpstr>
      <vt:lpstr>Proximal Policy Optimization (PPO)</vt:lpstr>
      <vt:lpstr>TrueSkill Ranking System</vt:lpstr>
      <vt:lpstr>Social Network Analysis (SNA)</vt:lpstr>
      <vt:lpstr>An overview of the proposed analysis framework</vt:lpstr>
      <vt:lpstr>Deep RL Implementation</vt:lpstr>
      <vt:lpstr>TrueSkill Ranking Implementation</vt:lpstr>
      <vt:lpstr>Results</vt:lpstr>
      <vt:lpstr>Results</vt:lpstr>
      <vt:lpstr>Results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AI play football? An analysis of RL and real-world football strategies</dc:title>
  <dc:creator>後藤 祥太</dc:creator>
  <cp:lastModifiedBy>後藤 祥太</cp:lastModifiedBy>
  <cp:revision>28</cp:revision>
  <dcterms:created xsi:type="dcterms:W3CDTF">2021-12-04T05:36:00Z</dcterms:created>
  <dcterms:modified xsi:type="dcterms:W3CDTF">2021-12-23T08:22:57Z</dcterms:modified>
</cp:coreProperties>
</file>