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4"/>
  </p:notesMasterIdLst>
  <p:sldIdLst>
    <p:sldId id="256" r:id="rId2"/>
    <p:sldId id="272" r:id="rId3"/>
    <p:sldId id="257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7"/>
    <p:restoredTop sz="75238"/>
  </p:normalViewPr>
  <p:slideViewPr>
    <p:cSldViewPr snapToGrid="0" snapToObjects="1">
      <p:cViewPr varScale="1">
        <p:scale>
          <a:sx n="95" d="100"/>
          <a:sy n="95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2DA2A-A345-FE42-B201-B7B2CC64A758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5EED-B5BE-7C45-9F67-8AA13805B0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2263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Hello, </a:t>
            </a:r>
          </a:p>
          <a:p>
            <a:r>
              <a:rPr lang="en-JP" dirty="0"/>
              <a:t>The title of the paper is “Enhanced rolling horizon evolution algorithm with opponent model learning”.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25EED-B5BE-7C45-9F67-8AA13805B0C0}" type="slidenum">
              <a:rPr lang="en-JP" smtClean="0"/>
              <a:t>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58317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They also compared RHEA with opponent model and MCTS with opponent model.</a:t>
            </a:r>
          </a:p>
          <a:p>
            <a:r>
              <a:rPr lang="en-JP" dirty="0"/>
              <a:t>Thunder is a MTCS approach agent and a winner of 2018 competition.</a:t>
            </a:r>
          </a:p>
          <a:p>
            <a:endParaRPr lang="en-JP" dirty="0"/>
          </a:p>
          <a:p>
            <a:r>
              <a:rPr lang="en-JP" dirty="0"/>
              <a:t>They adapted the opponent learning model to Thunder and named ThunderOM.</a:t>
            </a:r>
          </a:p>
          <a:p>
            <a:r>
              <a:rPr lang="en-JP" dirty="0"/>
              <a:t>The table is results of RHEAOM vs ThunderOM.</a:t>
            </a:r>
          </a:p>
          <a:p>
            <a:endParaRPr lang="en-JP" dirty="0"/>
          </a:p>
          <a:p>
            <a:r>
              <a:rPr lang="en-JP" dirty="0"/>
              <a:t>RHEAOM was little higher score than ThunderOM.</a:t>
            </a:r>
          </a:p>
          <a:p>
            <a:r>
              <a:rPr lang="en-JP" dirty="0"/>
              <a:t>However, ThunderOM score was much higher than original thunder.</a:t>
            </a:r>
          </a:p>
          <a:p>
            <a:r>
              <a:rPr lang="en-JP" dirty="0"/>
              <a:t>This shows opponent model is also suitable to MCTS.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25EED-B5BE-7C45-9F67-8AA13805B0C0}" type="slidenum">
              <a:rPr lang="en-JP" smtClean="0"/>
              <a:t>10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90908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dirty="0"/>
              <a:t>Conclusion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dirty="0"/>
              <a:t>It made a good performance in 2019 competition.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dirty="0"/>
              <a:t>Though RHEA-based algorithm was in 2nd place of competition, it used much less domain knowledge than the winner.</a:t>
            </a:r>
          </a:p>
          <a:p>
            <a:endParaRPr lang="en-JP" dirty="0"/>
          </a:p>
          <a:p>
            <a:r>
              <a:rPr lang="en-JP" dirty="0"/>
              <a:t>The research was in fightingIce platform, but this RHEAOM is applicable to any 2 player game.</a:t>
            </a:r>
          </a:p>
          <a:p>
            <a:endParaRPr lang="en-JP" dirty="0"/>
          </a:p>
          <a:p>
            <a:r>
              <a:rPr lang="en-JP" dirty="0"/>
              <a:t>The future work is to introduce a model-based deep reinforcement learning method, </a:t>
            </a:r>
            <a:r>
              <a:rPr lang="en-US" dirty="0"/>
              <a:t>to improve the adaption and generalization of the learning algorithm</a:t>
            </a: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25EED-B5BE-7C45-9F67-8AA13805B0C0}" type="slidenum">
              <a:rPr lang="en-JP" smtClean="0"/>
              <a:t>11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6061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These are the contents of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25EED-B5BE-7C45-9F67-8AA13805B0C0}" type="slidenum">
              <a:rPr lang="en-JP" smtClean="0"/>
              <a:t>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4420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This paper introduces one of the agents in Fighting ICE competition in 2019.</a:t>
            </a:r>
          </a:p>
          <a:p>
            <a:r>
              <a:rPr lang="en-JP" dirty="0"/>
              <a:t>The platform is fightingICE.</a:t>
            </a:r>
          </a:p>
          <a:p>
            <a:endParaRPr lang="en-JP" dirty="0"/>
          </a:p>
          <a:p>
            <a:r>
              <a:rPr lang="en-JP" dirty="0"/>
              <a:t>The agent named “RHEAPI” was in 2nd place in the competition.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25EED-B5BE-7C45-9F67-8AA13805B0C0}" type="slidenum">
              <a:rPr lang="en-JP" smtClean="0"/>
              <a:t>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6388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They used RHEA: Rolling Horizon Evolution Algorithm to make fighting agent.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RHEA is an algorithm that evolves action sequences through forward model.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flow diagram of RHEA.</a:t>
            </a:r>
            <a:endParaRPr lang="en-US" dirty="0"/>
          </a:p>
          <a:p>
            <a:endParaRPr lang="en-JP" dirty="0"/>
          </a:p>
          <a:p>
            <a:r>
              <a:rPr lang="en-JP" dirty="0"/>
              <a:t>This time, gene of the algorithm is sequences of actions.</a:t>
            </a:r>
          </a:p>
          <a:p>
            <a:r>
              <a:rPr lang="en-JP" dirty="0"/>
              <a:t>There is a fitness function to evaluate the score of new action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25EED-B5BE-7C45-9F67-8AA13805B0C0}" type="slidenum">
              <a:rPr lang="en-JP" smtClean="0"/>
              <a:t>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4419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RHEA is an algorithm only to consider future behavior of itself, it can’t do evaluation without thinking opponent movement.</a:t>
            </a:r>
          </a:p>
          <a:p>
            <a:r>
              <a:rPr lang="en-US" dirty="0"/>
              <a:t>They had to make opponent AI and combine to RHEA do efficient learning.</a:t>
            </a:r>
          </a:p>
          <a:p>
            <a:endParaRPr lang="en-JP" dirty="0"/>
          </a:p>
          <a:p>
            <a:r>
              <a:rPr lang="en-JP" dirty="0"/>
              <a:t>They made 5 types of RHEA with opponent model. Those are called RHEAOM.</a:t>
            </a:r>
          </a:p>
          <a:p>
            <a:r>
              <a:rPr lang="en-JP" dirty="0"/>
              <a:t>RHEA combined with no opponent model, random opponent model, supervised-learning-based, Q-learning-based, and policy gradient-based opponent model.</a:t>
            </a:r>
          </a:p>
          <a:p>
            <a:endParaRPr lang="en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None-opponent model means that we assume the opponent does not take any action but just stands on the ground,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Random-opponent model means that the opponent’s action is randomly sampled from possible actions.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three models were made by simple neural network.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25EED-B5BE-7C45-9F67-8AA13805B0C0}" type="slidenum">
              <a:rPr lang="en-JP" smtClean="0"/>
              <a:t>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7541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This is the flow of the algorithm.</a:t>
            </a:r>
          </a:p>
          <a:p>
            <a:r>
              <a:rPr lang="en-JP" dirty="0"/>
              <a:t>There is RHEA part and Opponent model part.</a:t>
            </a:r>
          </a:p>
          <a:p>
            <a:r>
              <a:rPr lang="en-JP" dirty="0"/>
              <a:t>It use candidate action set and opponent model to infer enemy action to output charcter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25EED-B5BE-7C45-9F67-8AA13805B0C0}" type="slidenum">
              <a:rPr lang="en-JP" smtClean="0"/>
              <a:t>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1906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Experiment has done with three character, ZEN, GARNET, and LUD.</a:t>
            </a:r>
          </a:p>
          <a:p>
            <a:r>
              <a:rPr lang="en-JP" dirty="0"/>
              <a:t>First, they did self comparation with 5 RHEA-based algorithm.</a:t>
            </a:r>
          </a:p>
          <a:p>
            <a:endParaRPr lang="en-JP" dirty="0"/>
          </a:p>
          <a:p>
            <a:r>
              <a:rPr lang="en-JP" dirty="0"/>
              <a:t>Then they compared with bots from 2018 competition.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25EED-B5BE-7C45-9F67-8AA13805B0C0}" type="slidenum">
              <a:rPr lang="en-JP" smtClean="0"/>
              <a:t>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1185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Firstly, self-comparation was made.</a:t>
            </a:r>
          </a:p>
          <a:p>
            <a:r>
              <a:rPr lang="en-JP" dirty="0"/>
              <a:t>As the table shows, the AI which had highest mean win rate was RHEAOM-PG, which is with policy-gradient-based opponent model</a:t>
            </a:r>
          </a:p>
          <a:p>
            <a:r>
              <a:rPr lang="en-JP" dirty="0"/>
              <a:t>RHEAOM-R was highest in Garnet, but other characters with policy gradient are much higher in other characters.</a:t>
            </a:r>
          </a:p>
          <a:p>
            <a:endParaRPr lang="en-JP" dirty="0"/>
          </a:p>
          <a:p>
            <a:r>
              <a:rPr lang="en-JP" dirty="0"/>
              <a:t>The line graph shows how each RHEA-based approaches win rate converge.</a:t>
            </a:r>
          </a:p>
          <a:p>
            <a:r>
              <a:rPr lang="en-JP" dirty="0"/>
              <a:t>Red line is RHEA with </a:t>
            </a:r>
            <a:r>
              <a:rPr lang="en-US" dirty="0"/>
              <a:t>policy-gradient-based opponent model, and you can see the win rate is converging faster than other models.</a:t>
            </a:r>
            <a:br>
              <a:rPr lang="en-US" dirty="0"/>
            </a:b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25EED-B5BE-7C45-9F67-8AA13805B0C0}" type="slidenum">
              <a:rPr lang="en-JP" smtClean="0"/>
              <a:t>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3746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After self-comparation, they compared with bots from competition in 2018.</a:t>
            </a:r>
          </a:p>
          <a:p>
            <a:r>
              <a:rPr lang="en-JP" dirty="0"/>
              <a:t>Opponents were top 5 of the competition. Most of them are designed based on MTCS.</a:t>
            </a:r>
          </a:p>
          <a:p>
            <a:endParaRPr lang="en-JP" dirty="0"/>
          </a:p>
          <a:p>
            <a:r>
              <a:rPr lang="en-JP" dirty="0"/>
              <a:t>All of RHEA-based agents won to them.</a:t>
            </a:r>
          </a:p>
          <a:p>
            <a:r>
              <a:rPr lang="en-JP" dirty="0"/>
              <a:t>Most of their win rate was more than 80%.</a:t>
            </a:r>
          </a:p>
          <a:p>
            <a:r>
              <a:rPr lang="en-JP" dirty="0"/>
              <a:t>With RHEAOM-PG win rates were about 90%.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25EED-B5BE-7C45-9F67-8AA13805B0C0}" type="slidenum">
              <a:rPr lang="en-JP" smtClean="0"/>
              <a:t>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6524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308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4459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51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4033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68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32901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19231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6330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7846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2553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58713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86881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776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66549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5391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4863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CB12-04FD-7640-903E-F4CF1E966494}" type="datetimeFigureOut">
              <a:rPr lang="en-JP" smtClean="0"/>
              <a:t>2021/11/24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15124E-C71A-C847-896D-8E569E78A12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609748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124D-90FA-934E-A08E-52C5F7D89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7994" y="2158217"/>
            <a:ext cx="11009728" cy="161426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Enhanced Rolling Horizon Evolution Algorithm </a:t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 Opponent Model Learning: </a:t>
            </a:r>
            <a:b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Results for the Fighting Game AI Competition </a:t>
            </a:r>
            <a:endParaRPr lang="en-JP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B75A9-D771-8A45-B279-7D0B12E6A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1241" y="4566777"/>
            <a:ext cx="7766936" cy="718115"/>
          </a:xfrm>
        </p:spPr>
        <p:txBody>
          <a:bodyPr>
            <a:normAutofit/>
          </a:bodyPr>
          <a:lstStyle/>
          <a:p>
            <a:r>
              <a:rPr lang="en-US" dirty="0" err="1"/>
              <a:t>Zhentao</a:t>
            </a:r>
            <a:r>
              <a:rPr lang="en-US" dirty="0"/>
              <a:t> Tang, </a:t>
            </a:r>
            <a:r>
              <a:rPr lang="en-US" i="1" dirty="0"/>
              <a:t>Student Member, IEEE, </a:t>
            </a:r>
            <a:r>
              <a:rPr lang="en-US" dirty="0" err="1"/>
              <a:t>Yuanheng</a:t>
            </a:r>
            <a:r>
              <a:rPr lang="en-US" dirty="0"/>
              <a:t> Zhu, </a:t>
            </a:r>
            <a:r>
              <a:rPr lang="en-US" i="1" dirty="0"/>
              <a:t>Member, IEEE, </a:t>
            </a:r>
            <a:r>
              <a:rPr lang="en-US" dirty="0" err="1"/>
              <a:t>Dongbin</a:t>
            </a:r>
            <a:r>
              <a:rPr lang="en-US" dirty="0"/>
              <a:t> Zhao, </a:t>
            </a:r>
            <a:r>
              <a:rPr lang="en-US" i="1" dirty="0"/>
              <a:t>Fellow, IEEE, </a:t>
            </a:r>
            <a:r>
              <a:rPr lang="en-US" dirty="0"/>
              <a:t>and Simon M. Lucas, </a:t>
            </a:r>
            <a:r>
              <a:rPr lang="en-US" i="1" dirty="0"/>
              <a:t>Senior Member, IEEE </a:t>
            </a:r>
            <a:endParaRPr lang="en-US" sz="2800" dirty="0"/>
          </a:p>
          <a:p>
            <a:pPr algn="ctr"/>
            <a:endParaRPr lang="en-JP" sz="2800" dirty="0"/>
          </a:p>
        </p:txBody>
      </p:sp>
    </p:spTree>
    <p:extLst>
      <p:ext uri="{BB962C8B-B14F-4D97-AF65-F5344CB8AC3E}">
        <p14:creationId xmlns:p14="http://schemas.microsoft.com/office/powerpoint/2010/main" val="198263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CDCB-6111-9D4F-98C3-2D93C5E2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RHEAOM and MCTSOM </a:t>
            </a:r>
            <a:br>
              <a:rPr lang="en-US" dirty="0"/>
            </a:b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63A6-F0AC-954A-A196-F0C45D02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JP" sz="2400" dirty="0"/>
              <a:t>adapt opponent learning model to Thunder (2018 winner)</a:t>
            </a:r>
          </a:p>
          <a:p>
            <a:r>
              <a:rPr lang="en-JP" sz="2400" dirty="0"/>
              <a:t>ThunderOM-SL, ThunderOM-PG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19BAE-8290-ED48-A424-EB99F974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42" y="4220087"/>
            <a:ext cx="6889902" cy="21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6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FEB8-7E01-DF48-A9D5-4E19FB35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Disscussion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AA81-8D6A-D548-BD0D-33E2D394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88" y="1930400"/>
            <a:ext cx="8596668" cy="1320800"/>
          </a:xfrm>
        </p:spPr>
        <p:txBody>
          <a:bodyPr>
            <a:normAutofit/>
          </a:bodyPr>
          <a:lstStyle/>
          <a:p>
            <a:r>
              <a:rPr lang="en-JP" sz="2800" dirty="0"/>
              <a:t>RHEAOM have good performance for most agents</a:t>
            </a:r>
          </a:p>
          <a:p>
            <a:r>
              <a:rPr lang="en-JP" sz="2800" dirty="0"/>
              <a:t>adaptable to any 2 player game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08EDD1-6ACD-0046-BBAF-A116B84AEEA6}"/>
              </a:ext>
            </a:extLst>
          </p:cNvPr>
          <p:cNvSpPr txBox="1">
            <a:spLocks/>
          </p:cNvSpPr>
          <p:nvPr/>
        </p:nvSpPr>
        <p:spPr>
          <a:xfrm>
            <a:off x="677334" y="351772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JP" dirty="0"/>
              <a:t>Future 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2EE636-AB74-F543-940A-D2A6A06269F2}"/>
              </a:ext>
            </a:extLst>
          </p:cNvPr>
          <p:cNvSpPr txBox="1">
            <a:spLocks/>
          </p:cNvSpPr>
          <p:nvPr/>
        </p:nvSpPr>
        <p:spPr>
          <a:xfrm>
            <a:off x="1040588" y="444465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introduce a model-based deep reinforcement learning method</a:t>
            </a:r>
            <a:endParaRPr lang="en-JP" sz="2800" dirty="0"/>
          </a:p>
        </p:txBody>
      </p:sp>
    </p:spTree>
    <p:extLst>
      <p:ext uri="{BB962C8B-B14F-4D97-AF65-F5344CB8AC3E}">
        <p14:creationId xmlns:p14="http://schemas.microsoft.com/office/powerpoint/2010/main" val="7910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0281-0E00-A945-B6A3-27AFA2AC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38817"/>
            <a:ext cx="8596668" cy="1320800"/>
          </a:xfrm>
        </p:spPr>
        <p:txBody>
          <a:bodyPr/>
          <a:lstStyle/>
          <a:p>
            <a:r>
              <a:rPr lang="en-JP" dirty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400605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F621-BD42-B541-8146-D8B921BE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Contents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DCC990-2BB6-BC4C-BE54-F9FB50EECAE9}"/>
              </a:ext>
            </a:extLst>
          </p:cNvPr>
          <p:cNvSpPr txBox="1">
            <a:spLocks/>
          </p:cNvSpPr>
          <p:nvPr/>
        </p:nvSpPr>
        <p:spPr>
          <a:xfrm>
            <a:off x="1121260" y="21057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AutoNum type="arabicPeriod"/>
            </a:pPr>
            <a:r>
              <a:rPr lang="en-US" sz="3200" dirty="0"/>
              <a:t>Introduction</a:t>
            </a:r>
          </a:p>
          <a:p>
            <a:pPr>
              <a:buFont typeface="Wingdings 3" charset="2"/>
              <a:buAutoNum type="arabicPeriod"/>
            </a:pPr>
            <a:r>
              <a:rPr lang="en-JP" sz="3200" dirty="0"/>
              <a:t>RHEA with opponent learning model</a:t>
            </a:r>
          </a:p>
          <a:p>
            <a:pPr>
              <a:buFont typeface="Wingdings 3" charset="2"/>
              <a:buAutoNum type="arabicPeriod"/>
            </a:pPr>
            <a:r>
              <a:rPr lang="en-JP" sz="3200" dirty="0"/>
              <a:t>Experiment</a:t>
            </a:r>
          </a:p>
          <a:p>
            <a:pPr>
              <a:buFont typeface="Wingdings 3" charset="2"/>
              <a:buAutoNum type="arabicPeriod"/>
            </a:pPr>
            <a:r>
              <a:rPr lang="en-JP" sz="3200" dirty="0"/>
              <a:t>Results and Discussion</a:t>
            </a:r>
          </a:p>
          <a:p>
            <a:pPr>
              <a:buFont typeface="Wingdings 3" charset="2"/>
              <a:buAutoNum type="arabicPeriod"/>
            </a:pPr>
            <a:r>
              <a:rPr lang="en-JP" sz="3200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37172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F0CB-B2A9-4843-8164-20EF5F42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891396"/>
          </a:xfrm>
        </p:spPr>
        <p:txBody>
          <a:bodyPr/>
          <a:lstStyle/>
          <a:p>
            <a:r>
              <a:rPr lang="en-JP" dirty="0"/>
              <a:t>FTGICE competition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5DE2-761A-FF41-B709-4A9A4E227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Platform: fightingICE</a:t>
            </a:r>
          </a:p>
          <a:p>
            <a:endParaRPr lang="en-JP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93B09-204C-3041-AB62-B86255FF3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696" y="1708034"/>
            <a:ext cx="6008454" cy="3668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872110-FA17-8140-B6A4-5F6411EE5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289" y="2956780"/>
            <a:ext cx="3379418" cy="273273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EF1BD5-0380-F84A-872B-99D79ED17450}"/>
              </a:ext>
            </a:extLst>
          </p:cNvPr>
          <p:cNvCxnSpPr/>
          <p:nvPr/>
        </p:nvCxnSpPr>
        <p:spPr>
          <a:xfrm>
            <a:off x="1328497" y="3657600"/>
            <a:ext cx="4258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26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0B86-FE07-EE44-8F28-C1110AF3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1439"/>
            <a:ext cx="8596668" cy="1320800"/>
          </a:xfrm>
        </p:spPr>
        <p:txBody>
          <a:bodyPr/>
          <a:lstStyle/>
          <a:p>
            <a:r>
              <a:rPr lang="en-JP" dirty="0"/>
              <a:t>(RHEA) </a:t>
            </a:r>
            <a:br>
              <a:rPr lang="en-JP" dirty="0"/>
            </a:br>
            <a:r>
              <a:rPr lang="en-JP" dirty="0"/>
              <a:t>Rolling Horizon Evolution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C76CC6-F648-164B-AB4A-6291EBA43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7666" y="1533815"/>
            <a:ext cx="8596668" cy="51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1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C0F8-AB9E-6E47-9771-F822D532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RHEAOMs (RHEA with Opponent Model)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628CBA-05E3-2C45-BE2A-C8DC492994D0}"/>
              </a:ext>
            </a:extLst>
          </p:cNvPr>
          <p:cNvSpPr txBox="1">
            <a:spLocks/>
          </p:cNvSpPr>
          <p:nvPr/>
        </p:nvSpPr>
        <p:spPr>
          <a:xfrm>
            <a:off x="785428" y="2587281"/>
            <a:ext cx="10621143" cy="3939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/>
              <a:t>RHEA</a:t>
            </a:r>
            <a:r>
              <a:rPr lang="en-US" sz="3200" dirty="0"/>
              <a:t> 						none (don’t move)</a:t>
            </a:r>
          </a:p>
          <a:p>
            <a:r>
              <a:rPr lang="en-US" sz="3200" i="1" dirty="0"/>
              <a:t>RHEAOM-R					random move</a:t>
            </a:r>
          </a:p>
          <a:p>
            <a:r>
              <a:rPr lang="en-US" sz="3200" i="1" dirty="0"/>
              <a:t>RHEAOM-SL				supervised-learning</a:t>
            </a:r>
          </a:p>
          <a:p>
            <a:r>
              <a:rPr lang="en-US" sz="3200" i="1" dirty="0"/>
              <a:t>RHEAOM-Q				Q-learning</a:t>
            </a:r>
          </a:p>
          <a:p>
            <a:r>
              <a:rPr lang="en-US" sz="3200" i="1" dirty="0"/>
              <a:t>RHEAOM-PG				policy gradient</a:t>
            </a:r>
            <a:br>
              <a:rPr lang="en-US" sz="3200" dirty="0"/>
            </a:br>
            <a:endParaRPr lang="en-US" sz="3200" dirty="0"/>
          </a:p>
          <a:p>
            <a:endParaRPr lang="en-JP" sz="32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FAB350-B30B-F940-B062-1791803B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28" y="1633319"/>
            <a:ext cx="8320994" cy="953962"/>
          </a:xfrm>
        </p:spPr>
        <p:txBody>
          <a:bodyPr/>
          <a:lstStyle/>
          <a:p>
            <a:r>
              <a:rPr lang="en-US" dirty="0"/>
              <a:t>RHEA needs opponent AI for efficient learning</a:t>
            </a:r>
          </a:p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06705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5763-918B-814C-8B7B-BB4AC721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74BDA-E29B-2040-836A-9B92192F9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JP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EDCD1-87F8-924A-9EF9-88D3FA01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" y="0"/>
            <a:ext cx="113157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5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BA5E-566C-B146-825F-795825D4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4FA4-9C06-9546-8363-9522741C1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63" y="2367627"/>
            <a:ext cx="8596668" cy="3880773"/>
          </a:xfrm>
        </p:spPr>
        <p:txBody>
          <a:bodyPr>
            <a:normAutofit/>
          </a:bodyPr>
          <a:lstStyle/>
          <a:p>
            <a:r>
              <a:rPr lang="en-JP" sz="3200" dirty="0"/>
              <a:t>Characters: Zen Garnet Lud</a:t>
            </a:r>
          </a:p>
          <a:p>
            <a:r>
              <a:rPr lang="en-JP" sz="3200" dirty="0"/>
              <a:t>Self-comparation with RHEAOM</a:t>
            </a:r>
          </a:p>
          <a:p>
            <a:r>
              <a:rPr lang="en-JP" sz="3200" dirty="0"/>
              <a:t>fight against top 5 bots from 2018 competition</a:t>
            </a:r>
          </a:p>
        </p:txBody>
      </p:sp>
    </p:spTree>
    <p:extLst>
      <p:ext uri="{BB962C8B-B14F-4D97-AF65-F5344CB8AC3E}">
        <p14:creationId xmlns:p14="http://schemas.microsoft.com/office/powerpoint/2010/main" val="131793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06FE-EBBB-4B48-B5E3-B7C3682EB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Result: Self-comparation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A98AC-D712-C14C-B1A8-FF893D18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323" y="2253472"/>
            <a:ext cx="6109373" cy="2170820"/>
          </a:xfrm>
        </p:spPr>
        <p:txBody>
          <a:bodyPr>
            <a:normAutofit/>
          </a:bodyPr>
          <a:lstStyle/>
          <a:p>
            <a:r>
              <a:rPr lang="en-JP" sz="3200" dirty="0"/>
              <a:t>GAR:  RHEAOM-R</a:t>
            </a:r>
          </a:p>
          <a:p>
            <a:r>
              <a:rPr lang="en-JP" sz="3200" dirty="0"/>
              <a:t>LUD:  RHEAOM-PG</a:t>
            </a:r>
          </a:p>
          <a:p>
            <a:r>
              <a:rPr lang="en-JP" sz="3200" dirty="0"/>
              <a:t>ZEN:  RHEAOM-PG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583AD-9D82-234B-88F5-9230E2EF3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23" y="4550461"/>
            <a:ext cx="9281432" cy="1894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5B5F2-33BE-C341-A07B-E756F7B31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956" y="1140462"/>
            <a:ext cx="5118854" cy="3136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B9960-3A9F-4F4A-B32F-C8A9D6A6A4BC}"/>
              </a:ext>
            </a:extLst>
          </p:cNvPr>
          <p:cNvSpPr txBox="1"/>
          <p:nvPr/>
        </p:nvSpPr>
        <p:spPr>
          <a:xfrm>
            <a:off x="3054108" y="1630271"/>
            <a:ext cx="157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/>
              <a:t>Winner</a:t>
            </a:r>
          </a:p>
        </p:txBody>
      </p:sp>
    </p:spTree>
    <p:extLst>
      <p:ext uri="{BB962C8B-B14F-4D97-AF65-F5344CB8AC3E}">
        <p14:creationId xmlns:p14="http://schemas.microsoft.com/office/powerpoint/2010/main" val="168945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06FE-EBBB-4B48-B5E3-B7C3682EB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vs. FTGAIC 2018 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A98AC-D712-C14C-B1A8-FF893D18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67" y="1842727"/>
            <a:ext cx="8596668" cy="3880773"/>
          </a:xfrm>
        </p:spPr>
        <p:txBody>
          <a:bodyPr>
            <a:normAutofit/>
          </a:bodyPr>
          <a:lstStyle/>
          <a:p>
            <a:r>
              <a:rPr lang="en-JP" sz="3200" dirty="0"/>
              <a:t>most of their win rate was more than 80%</a:t>
            </a:r>
          </a:p>
          <a:p>
            <a:r>
              <a:rPr lang="en-JP" sz="3200" dirty="0"/>
              <a:t>RHEAOM-PG did best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37B75-CE3B-F244-B204-C6F4E116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2" y="3581577"/>
            <a:ext cx="11058659" cy="22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775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{949A9F77-2B63-A140-BD25-0B655CF59083}tf10001060</Template>
  <TotalTime>6455</TotalTime>
  <Words>825</Words>
  <Application>Microsoft Macintosh PowerPoint</Application>
  <PresentationFormat>Widescreen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Enhanced Rolling Horizon Evolution Algorithm  with Opponent Model Learning:  Results for the Fighting Game AI Competition </vt:lpstr>
      <vt:lpstr>Contents</vt:lpstr>
      <vt:lpstr>FTGICE competition 2019</vt:lpstr>
      <vt:lpstr>(RHEA)  Rolling Horizon Evolution Algorithm</vt:lpstr>
      <vt:lpstr>RHEAOMs (RHEA with Opponent Model)</vt:lpstr>
      <vt:lpstr>PowerPoint Presentation</vt:lpstr>
      <vt:lpstr>Experiment</vt:lpstr>
      <vt:lpstr>Result: Self-comparation</vt:lpstr>
      <vt:lpstr>vs. FTGAIC 2018 bots</vt:lpstr>
      <vt:lpstr>RHEAOM and MCTSOM  </vt:lpstr>
      <vt:lpstr>Disscussion and Conclusion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Retrograde Analysis on Fighting Games  </dc:title>
  <dc:creator>臼居 諒馬</dc:creator>
  <cp:lastModifiedBy>臼居 諒馬</cp:lastModifiedBy>
  <cp:revision>11</cp:revision>
  <dcterms:created xsi:type="dcterms:W3CDTF">2021-10-02T12:56:53Z</dcterms:created>
  <dcterms:modified xsi:type="dcterms:W3CDTF">2021-11-24T11:25:22Z</dcterms:modified>
</cp:coreProperties>
</file>