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123" r:id="rId1"/>
  </p:sldMasterIdLst>
  <p:notesMasterIdLst>
    <p:notesMasterId r:id="rId17"/>
  </p:notesMasterIdLst>
  <p:sldIdLst>
    <p:sldId id="256" r:id="rId2"/>
    <p:sldId id="257" r:id="rId3"/>
    <p:sldId id="258" r:id="rId4"/>
    <p:sldId id="259" r:id="rId5"/>
    <p:sldId id="262" r:id="rId6"/>
    <p:sldId id="263" r:id="rId7"/>
    <p:sldId id="264" r:id="rId8"/>
    <p:sldId id="265" r:id="rId9"/>
    <p:sldId id="266" r:id="rId10"/>
    <p:sldId id="267" r:id="rId11"/>
    <p:sldId id="268" r:id="rId12"/>
    <p:sldId id="269" r:id="rId13"/>
    <p:sldId id="270" r:id="rId14"/>
    <p:sldId id="271" r:id="rId15"/>
    <p:sldId id="272"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599"/>
  </p:normalViewPr>
  <p:slideViewPr>
    <p:cSldViewPr snapToGrid="0" snapToObjects="1">
      <p:cViewPr varScale="1">
        <p:scale>
          <a:sx n="90" d="100"/>
          <a:sy n="90" d="100"/>
        </p:scale>
        <p:origin x="232" y="5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E2FD5E-DE72-8045-A437-1EA293BD651A}" type="doc">
      <dgm:prSet loTypeId="urn:microsoft.com/office/officeart/2005/8/layout/orgChart1" loCatId="" qsTypeId="urn:microsoft.com/office/officeart/2005/8/quickstyle/simple1" qsCatId="simple" csTypeId="urn:microsoft.com/office/officeart/2005/8/colors/accent0_1" csCatId="mainScheme" phldr="1"/>
      <dgm:spPr/>
      <dgm:t>
        <a:bodyPr/>
        <a:lstStyle/>
        <a:p>
          <a:endParaRPr kumimoji="1" lang="ja-JP" altLang="en-US"/>
        </a:p>
      </dgm:t>
    </dgm:pt>
    <dgm:pt modelId="{127EAAA8-CD72-8742-B92F-3C98C7CAB87E}">
      <dgm:prSet phldrT="[テキスト]" custT="1"/>
      <dgm:spPr/>
      <dgm:t>
        <a:bodyPr/>
        <a:lstStyle/>
        <a:p>
          <a:r>
            <a:rPr kumimoji="1" lang="en-US" altLang="ja-JP" sz="1800" dirty="0"/>
            <a:t>The fighting game AI challenge</a:t>
          </a:r>
          <a:endParaRPr kumimoji="1" lang="ja-JP" altLang="en-US" sz="1800"/>
        </a:p>
      </dgm:t>
    </dgm:pt>
    <dgm:pt modelId="{84293DAD-30A4-7F43-9A89-10DBBC230F65}" type="parTrans" cxnId="{F53BB050-4D7E-C34B-8553-AF17C3330B6B}">
      <dgm:prSet/>
      <dgm:spPr/>
      <dgm:t>
        <a:bodyPr/>
        <a:lstStyle/>
        <a:p>
          <a:endParaRPr kumimoji="1" lang="ja-JP" altLang="en-US"/>
        </a:p>
      </dgm:t>
    </dgm:pt>
    <dgm:pt modelId="{BFFA9551-72FF-4E4C-B2A0-86786459AA87}" type="sibTrans" cxnId="{F53BB050-4D7E-C34B-8553-AF17C3330B6B}">
      <dgm:prSet/>
      <dgm:spPr/>
      <dgm:t>
        <a:bodyPr/>
        <a:lstStyle/>
        <a:p>
          <a:endParaRPr kumimoji="1" lang="ja-JP" altLang="en-US"/>
        </a:p>
      </dgm:t>
    </dgm:pt>
    <dgm:pt modelId="{DE340B85-5E54-8B4C-84F0-FD104E8A2A8B}">
      <dgm:prSet phldrT="[テキスト]"/>
      <dgm:spPr/>
      <dgm:t>
        <a:bodyPr/>
        <a:lstStyle/>
        <a:p>
          <a:r>
            <a:rPr kumimoji="1" lang="en-US" altLang="ja-JP" dirty="0"/>
            <a:t>ZEN</a:t>
          </a:r>
          <a:endParaRPr kumimoji="1" lang="ja-JP" altLang="en-US"/>
        </a:p>
      </dgm:t>
    </dgm:pt>
    <dgm:pt modelId="{B5E8563F-8FA0-9246-AF89-541EFF5501FE}" type="parTrans" cxnId="{BF64C043-1B61-AB4E-BF72-BD2C586C8344}">
      <dgm:prSet/>
      <dgm:spPr/>
      <dgm:t>
        <a:bodyPr/>
        <a:lstStyle/>
        <a:p>
          <a:endParaRPr kumimoji="1" lang="ja-JP" altLang="en-US"/>
        </a:p>
      </dgm:t>
    </dgm:pt>
    <dgm:pt modelId="{9CBA108D-A9D8-4A49-8B18-BB0A96AA6BA5}" type="sibTrans" cxnId="{BF64C043-1B61-AB4E-BF72-BD2C586C8344}">
      <dgm:prSet/>
      <dgm:spPr/>
      <dgm:t>
        <a:bodyPr/>
        <a:lstStyle/>
        <a:p>
          <a:endParaRPr kumimoji="1" lang="ja-JP" altLang="en-US"/>
        </a:p>
      </dgm:t>
    </dgm:pt>
    <dgm:pt modelId="{FD79CA8B-3ABF-924D-8F34-91477958831E}">
      <dgm:prSet phldrT="[テキスト]"/>
      <dgm:spPr/>
      <dgm:t>
        <a:bodyPr/>
        <a:lstStyle/>
        <a:p>
          <a:r>
            <a:rPr kumimoji="1" lang="en-US" altLang="ja-JP" dirty="0"/>
            <a:t>GARNET</a:t>
          </a:r>
          <a:endParaRPr kumimoji="1" lang="ja-JP" altLang="en-US"/>
        </a:p>
      </dgm:t>
    </dgm:pt>
    <dgm:pt modelId="{12870C8C-EB47-3A4D-BDFD-0E545CDE04FF}" type="parTrans" cxnId="{CFB23E64-0512-0946-93DC-133EAAADE490}">
      <dgm:prSet/>
      <dgm:spPr/>
      <dgm:t>
        <a:bodyPr/>
        <a:lstStyle/>
        <a:p>
          <a:endParaRPr kumimoji="1" lang="ja-JP" altLang="en-US"/>
        </a:p>
      </dgm:t>
    </dgm:pt>
    <dgm:pt modelId="{30D67663-0BAE-B446-A5FB-3FD7BA55CD96}" type="sibTrans" cxnId="{CFB23E64-0512-0946-93DC-133EAAADE490}">
      <dgm:prSet/>
      <dgm:spPr/>
      <dgm:t>
        <a:bodyPr/>
        <a:lstStyle/>
        <a:p>
          <a:endParaRPr kumimoji="1" lang="ja-JP" altLang="en-US"/>
        </a:p>
      </dgm:t>
    </dgm:pt>
    <dgm:pt modelId="{0F1C0DEB-5ECD-514E-9388-810431863786}">
      <dgm:prSet phldrT="[テキスト]"/>
      <dgm:spPr/>
      <dgm:t>
        <a:bodyPr/>
        <a:lstStyle/>
        <a:p>
          <a:r>
            <a:rPr kumimoji="1" lang="en-US" altLang="ja-JP" dirty="0"/>
            <a:t>LUD</a:t>
          </a:r>
          <a:endParaRPr kumimoji="1" lang="ja-JP" altLang="en-US"/>
        </a:p>
      </dgm:t>
    </dgm:pt>
    <dgm:pt modelId="{59056D53-C3F7-C94F-8E68-FE98FA2FE8F1}" type="parTrans" cxnId="{DCFB9FF2-BD6D-FC43-AF7C-B04FC623A1DE}">
      <dgm:prSet/>
      <dgm:spPr/>
      <dgm:t>
        <a:bodyPr/>
        <a:lstStyle/>
        <a:p>
          <a:endParaRPr kumimoji="1" lang="ja-JP" altLang="en-US"/>
        </a:p>
      </dgm:t>
    </dgm:pt>
    <dgm:pt modelId="{302D4F58-EA3E-3048-AD39-D1E994DFA92E}" type="sibTrans" cxnId="{DCFB9FF2-BD6D-FC43-AF7C-B04FC623A1DE}">
      <dgm:prSet/>
      <dgm:spPr/>
      <dgm:t>
        <a:bodyPr/>
        <a:lstStyle/>
        <a:p>
          <a:endParaRPr kumimoji="1" lang="ja-JP" altLang="en-US"/>
        </a:p>
      </dgm:t>
    </dgm:pt>
    <dgm:pt modelId="{750BA486-9443-9946-8B77-B1296C464DEF}">
      <dgm:prSet/>
      <dgm:spPr/>
      <dgm:t>
        <a:bodyPr/>
        <a:lstStyle/>
        <a:p>
          <a:r>
            <a:rPr kumimoji="1" lang="en-US" altLang="ja-JP" dirty="0"/>
            <a:t>STANDARD</a:t>
          </a:r>
          <a:endParaRPr kumimoji="1" lang="ja-JP" altLang="en-US"/>
        </a:p>
      </dgm:t>
    </dgm:pt>
    <dgm:pt modelId="{02B454F7-7546-204A-9DB8-76BD91424D2E}" type="parTrans" cxnId="{947DB993-F173-0443-A74C-A37F1970093D}">
      <dgm:prSet/>
      <dgm:spPr/>
      <dgm:t>
        <a:bodyPr/>
        <a:lstStyle/>
        <a:p>
          <a:endParaRPr kumimoji="1" lang="ja-JP" altLang="en-US"/>
        </a:p>
      </dgm:t>
    </dgm:pt>
    <dgm:pt modelId="{08F96024-BCC8-414D-A2FD-9718C2F8F9FC}" type="sibTrans" cxnId="{947DB993-F173-0443-A74C-A37F1970093D}">
      <dgm:prSet/>
      <dgm:spPr/>
      <dgm:t>
        <a:bodyPr/>
        <a:lstStyle/>
        <a:p>
          <a:endParaRPr kumimoji="1" lang="ja-JP" altLang="en-US"/>
        </a:p>
      </dgm:t>
    </dgm:pt>
    <dgm:pt modelId="{6B3B6620-0358-CD44-A517-A88BF3953FE0}">
      <dgm:prSet/>
      <dgm:spPr/>
      <dgm:t>
        <a:bodyPr/>
        <a:lstStyle/>
        <a:p>
          <a:r>
            <a:rPr kumimoji="1" lang="en-US" altLang="ja-JP" dirty="0"/>
            <a:t>SPEED-RUNNING</a:t>
          </a:r>
          <a:endParaRPr kumimoji="1" lang="ja-JP" altLang="en-US"/>
        </a:p>
      </dgm:t>
    </dgm:pt>
    <dgm:pt modelId="{7D3F9C93-921A-F944-99A3-69339C353A54}" type="parTrans" cxnId="{6D2374E6-03AC-704D-94B5-7DC70B8F8D98}">
      <dgm:prSet/>
      <dgm:spPr/>
      <dgm:t>
        <a:bodyPr/>
        <a:lstStyle/>
        <a:p>
          <a:endParaRPr kumimoji="1" lang="ja-JP" altLang="en-US"/>
        </a:p>
      </dgm:t>
    </dgm:pt>
    <dgm:pt modelId="{21D6ABAF-2237-4847-963C-0EA2BEC3AC29}" type="sibTrans" cxnId="{6D2374E6-03AC-704D-94B5-7DC70B8F8D98}">
      <dgm:prSet/>
      <dgm:spPr/>
      <dgm:t>
        <a:bodyPr/>
        <a:lstStyle/>
        <a:p>
          <a:endParaRPr kumimoji="1" lang="ja-JP" altLang="en-US"/>
        </a:p>
      </dgm:t>
    </dgm:pt>
    <dgm:pt modelId="{EE6D05CC-19D1-2A40-BACD-025A670B857A}">
      <dgm:prSet/>
      <dgm:spPr/>
      <dgm:t>
        <a:bodyPr/>
        <a:lstStyle/>
        <a:p>
          <a:r>
            <a:rPr kumimoji="1" lang="en-US" altLang="ja-JP" dirty="0"/>
            <a:t>STANDARD</a:t>
          </a:r>
          <a:endParaRPr kumimoji="1" lang="ja-JP" altLang="en-US"/>
        </a:p>
      </dgm:t>
    </dgm:pt>
    <dgm:pt modelId="{C4425032-7E89-E648-A9F2-907B8B6AF524}" type="parTrans" cxnId="{3C5A3DD5-8F5E-694A-9445-E594281E6603}">
      <dgm:prSet/>
      <dgm:spPr/>
      <dgm:t>
        <a:bodyPr/>
        <a:lstStyle/>
        <a:p>
          <a:endParaRPr kumimoji="1" lang="ja-JP" altLang="en-US"/>
        </a:p>
      </dgm:t>
    </dgm:pt>
    <dgm:pt modelId="{B082B1D4-CDC9-EC48-AF9E-820C5FFA50E2}" type="sibTrans" cxnId="{3C5A3DD5-8F5E-694A-9445-E594281E6603}">
      <dgm:prSet/>
      <dgm:spPr/>
      <dgm:t>
        <a:bodyPr/>
        <a:lstStyle/>
        <a:p>
          <a:endParaRPr kumimoji="1" lang="ja-JP" altLang="en-US"/>
        </a:p>
      </dgm:t>
    </dgm:pt>
    <dgm:pt modelId="{E85A872D-55BC-D843-9C9F-7A9CCB4B0F9F}">
      <dgm:prSet/>
      <dgm:spPr/>
      <dgm:t>
        <a:bodyPr/>
        <a:lstStyle/>
        <a:p>
          <a:r>
            <a:rPr kumimoji="1" lang="en-US" altLang="ja-JP" dirty="0"/>
            <a:t>SPEED-RUNNING</a:t>
          </a:r>
          <a:endParaRPr kumimoji="1" lang="ja-JP" altLang="en-US"/>
        </a:p>
      </dgm:t>
    </dgm:pt>
    <dgm:pt modelId="{0431B82D-5D16-6C4A-8F86-D144DAA9CF93}" type="parTrans" cxnId="{30C26A45-454B-8F4B-B76D-3F229D4F10FC}">
      <dgm:prSet/>
      <dgm:spPr/>
      <dgm:t>
        <a:bodyPr/>
        <a:lstStyle/>
        <a:p>
          <a:endParaRPr kumimoji="1" lang="ja-JP" altLang="en-US"/>
        </a:p>
      </dgm:t>
    </dgm:pt>
    <dgm:pt modelId="{EEE18E45-B1A9-1A49-AD21-1C16979B0FC5}" type="sibTrans" cxnId="{30C26A45-454B-8F4B-B76D-3F229D4F10FC}">
      <dgm:prSet/>
      <dgm:spPr/>
      <dgm:t>
        <a:bodyPr/>
        <a:lstStyle/>
        <a:p>
          <a:endParaRPr kumimoji="1" lang="ja-JP" altLang="en-US"/>
        </a:p>
      </dgm:t>
    </dgm:pt>
    <dgm:pt modelId="{C2D2AEA5-C04D-B043-83A0-F7998B4B9A26}">
      <dgm:prSet/>
      <dgm:spPr/>
      <dgm:t>
        <a:bodyPr/>
        <a:lstStyle/>
        <a:p>
          <a:r>
            <a:rPr kumimoji="1" lang="en-US" altLang="ja-JP" dirty="0"/>
            <a:t>STANDARD</a:t>
          </a:r>
          <a:endParaRPr kumimoji="1" lang="ja-JP" altLang="en-US"/>
        </a:p>
      </dgm:t>
    </dgm:pt>
    <dgm:pt modelId="{F829875F-3E8C-8942-9005-46004BF6589D}" type="parTrans" cxnId="{4651E271-4E77-0447-922E-1C3EDAABD0AA}">
      <dgm:prSet/>
      <dgm:spPr/>
      <dgm:t>
        <a:bodyPr/>
        <a:lstStyle/>
        <a:p>
          <a:endParaRPr kumimoji="1" lang="ja-JP" altLang="en-US"/>
        </a:p>
      </dgm:t>
    </dgm:pt>
    <dgm:pt modelId="{0ACBA880-EDC2-FC44-87BA-15595D652460}" type="sibTrans" cxnId="{4651E271-4E77-0447-922E-1C3EDAABD0AA}">
      <dgm:prSet/>
      <dgm:spPr/>
      <dgm:t>
        <a:bodyPr/>
        <a:lstStyle/>
        <a:p>
          <a:endParaRPr kumimoji="1" lang="ja-JP" altLang="en-US"/>
        </a:p>
      </dgm:t>
    </dgm:pt>
    <dgm:pt modelId="{62F25BA5-5984-5C4E-8847-D8644421F230}">
      <dgm:prSet/>
      <dgm:spPr/>
      <dgm:t>
        <a:bodyPr/>
        <a:lstStyle/>
        <a:p>
          <a:r>
            <a:rPr kumimoji="1" lang="en-US" altLang="ja-JP" dirty="0"/>
            <a:t>SPEED-RUNNING</a:t>
          </a:r>
          <a:endParaRPr kumimoji="1" lang="ja-JP" altLang="en-US"/>
        </a:p>
      </dgm:t>
    </dgm:pt>
    <dgm:pt modelId="{1C29214C-CD03-8749-A06B-0AA4D7994CE4}" type="parTrans" cxnId="{DB32B28F-A274-5A4B-B7BB-056713B4DC31}">
      <dgm:prSet/>
      <dgm:spPr/>
      <dgm:t>
        <a:bodyPr/>
        <a:lstStyle/>
        <a:p>
          <a:endParaRPr kumimoji="1" lang="ja-JP" altLang="en-US"/>
        </a:p>
      </dgm:t>
    </dgm:pt>
    <dgm:pt modelId="{C4FE3397-480E-214C-8006-6BA4E8C95E09}" type="sibTrans" cxnId="{DB32B28F-A274-5A4B-B7BB-056713B4DC31}">
      <dgm:prSet/>
      <dgm:spPr/>
      <dgm:t>
        <a:bodyPr/>
        <a:lstStyle/>
        <a:p>
          <a:endParaRPr kumimoji="1" lang="ja-JP" altLang="en-US"/>
        </a:p>
      </dgm:t>
    </dgm:pt>
    <dgm:pt modelId="{CB427C51-4191-C44C-B673-8E226AC99937}" type="pres">
      <dgm:prSet presAssocID="{61E2FD5E-DE72-8045-A437-1EA293BD651A}" presName="hierChild1" presStyleCnt="0">
        <dgm:presLayoutVars>
          <dgm:orgChart val="1"/>
          <dgm:chPref val="1"/>
          <dgm:dir/>
          <dgm:animOne val="branch"/>
          <dgm:animLvl val="lvl"/>
          <dgm:resizeHandles/>
        </dgm:presLayoutVars>
      </dgm:prSet>
      <dgm:spPr/>
    </dgm:pt>
    <dgm:pt modelId="{FC2648E2-8C23-4546-B92D-55AFD2239CC1}" type="pres">
      <dgm:prSet presAssocID="{127EAAA8-CD72-8742-B92F-3C98C7CAB87E}" presName="hierRoot1" presStyleCnt="0">
        <dgm:presLayoutVars>
          <dgm:hierBranch val="init"/>
        </dgm:presLayoutVars>
      </dgm:prSet>
      <dgm:spPr/>
    </dgm:pt>
    <dgm:pt modelId="{CB5A9F35-3CF9-FA40-98EC-D3868FA73C02}" type="pres">
      <dgm:prSet presAssocID="{127EAAA8-CD72-8742-B92F-3C98C7CAB87E}" presName="rootComposite1" presStyleCnt="0"/>
      <dgm:spPr/>
    </dgm:pt>
    <dgm:pt modelId="{48D70952-F7AA-3A45-985E-FED6A701E4B0}" type="pres">
      <dgm:prSet presAssocID="{127EAAA8-CD72-8742-B92F-3C98C7CAB87E}" presName="rootText1" presStyleLbl="node0" presStyleIdx="0" presStyleCnt="1" custScaleX="138277" custScaleY="156684" custLinFactNeighborY="-3076">
        <dgm:presLayoutVars>
          <dgm:chPref val="3"/>
        </dgm:presLayoutVars>
      </dgm:prSet>
      <dgm:spPr/>
    </dgm:pt>
    <dgm:pt modelId="{DFAA0AC0-B5DA-E54B-85DA-97AFC7DE8B71}" type="pres">
      <dgm:prSet presAssocID="{127EAAA8-CD72-8742-B92F-3C98C7CAB87E}" presName="rootConnector1" presStyleLbl="node1" presStyleIdx="0" presStyleCnt="0"/>
      <dgm:spPr/>
    </dgm:pt>
    <dgm:pt modelId="{71A27CDA-AE52-DB49-85E9-4E5DD5796C73}" type="pres">
      <dgm:prSet presAssocID="{127EAAA8-CD72-8742-B92F-3C98C7CAB87E}" presName="hierChild2" presStyleCnt="0"/>
      <dgm:spPr/>
    </dgm:pt>
    <dgm:pt modelId="{45FC5B2D-62AF-5742-86DF-1E8FB9B960AF}" type="pres">
      <dgm:prSet presAssocID="{B5E8563F-8FA0-9246-AF89-541EFF5501FE}" presName="Name37" presStyleLbl="parChTrans1D2" presStyleIdx="0" presStyleCnt="3"/>
      <dgm:spPr/>
    </dgm:pt>
    <dgm:pt modelId="{966853E7-ABC3-6147-A3A2-A673315CD001}" type="pres">
      <dgm:prSet presAssocID="{DE340B85-5E54-8B4C-84F0-FD104E8A2A8B}" presName="hierRoot2" presStyleCnt="0">
        <dgm:presLayoutVars>
          <dgm:hierBranch val="init"/>
        </dgm:presLayoutVars>
      </dgm:prSet>
      <dgm:spPr/>
    </dgm:pt>
    <dgm:pt modelId="{66030F07-E02A-F14D-8AFF-94D2CD962A11}" type="pres">
      <dgm:prSet presAssocID="{DE340B85-5E54-8B4C-84F0-FD104E8A2A8B}" presName="rootComposite" presStyleCnt="0"/>
      <dgm:spPr/>
    </dgm:pt>
    <dgm:pt modelId="{9CDC3D19-F318-D541-9503-17A33A854F25}" type="pres">
      <dgm:prSet presAssocID="{DE340B85-5E54-8B4C-84F0-FD104E8A2A8B}" presName="rootText" presStyleLbl="node2" presStyleIdx="0" presStyleCnt="3">
        <dgm:presLayoutVars>
          <dgm:chPref val="3"/>
        </dgm:presLayoutVars>
      </dgm:prSet>
      <dgm:spPr/>
    </dgm:pt>
    <dgm:pt modelId="{1387B1B3-C939-3F42-92E0-03315CC4DB97}" type="pres">
      <dgm:prSet presAssocID="{DE340B85-5E54-8B4C-84F0-FD104E8A2A8B}" presName="rootConnector" presStyleLbl="node2" presStyleIdx="0" presStyleCnt="3"/>
      <dgm:spPr/>
    </dgm:pt>
    <dgm:pt modelId="{D635FE3F-0D74-F042-A29F-36290A950A6E}" type="pres">
      <dgm:prSet presAssocID="{DE340B85-5E54-8B4C-84F0-FD104E8A2A8B}" presName="hierChild4" presStyleCnt="0"/>
      <dgm:spPr/>
    </dgm:pt>
    <dgm:pt modelId="{68A46FE8-A276-3F41-BE7A-772B0AD4E9A7}" type="pres">
      <dgm:prSet presAssocID="{F829875F-3E8C-8942-9005-46004BF6589D}" presName="Name37" presStyleLbl="parChTrans1D3" presStyleIdx="0" presStyleCnt="6"/>
      <dgm:spPr/>
    </dgm:pt>
    <dgm:pt modelId="{A60A74B9-A62E-3F47-A6BD-0FDE5FF72203}" type="pres">
      <dgm:prSet presAssocID="{C2D2AEA5-C04D-B043-83A0-F7998B4B9A26}" presName="hierRoot2" presStyleCnt="0">
        <dgm:presLayoutVars>
          <dgm:hierBranch val="init"/>
        </dgm:presLayoutVars>
      </dgm:prSet>
      <dgm:spPr/>
    </dgm:pt>
    <dgm:pt modelId="{5A766E77-396D-4D4E-BF14-7A24453A91D3}" type="pres">
      <dgm:prSet presAssocID="{C2D2AEA5-C04D-B043-83A0-F7998B4B9A26}" presName="rootComposite" presStyleCnt="0"/>
      <dgm:spPr/>
    </dgm:pt>
    <dgm:pt modelId="{692D0784-8260-D445-B44B-27D7A22E25AB}" type="pres">
      <dgm:prSet presAssocID="{C2D2AEA5-C04D-B043-83A0-F7998B4B9A26}" presName="rootText" presStyleLbl="node3" presStyleIdx="0" presStyleCnt="6" custScaleX="62055" custScaleY="74953">
        <dgm:presLayoutVars>
          <dgm:chPref val="3"/>
        </dgm:presLayoutVars>
      </dgm:prSet>
      <dgm:spPr/>
    </dgm:pt>
    <dgm:pt modelId="{C412E010-E615-E947-A347-7208EA6A930E}" type="pres">
      <dgm:prSet presAssocID="{C2D2AEA5-C04D-B043-83A0-F7998B4B9A26}" presName="rootConnector" presStyleLbl="node3" presStyleIdx="0" presStyleCnt="6"/>
      <dgm:spPr/>
    </dgm:pt>
    <dgm:pt modelId="{87ED5FA4-DF23-B642-BF80-5144AF8B1FFB}" type="pres">
      <dgm:prSet presAssocID="{C2D2AEA5-C04D-B043-83A0-F7998B4B9A26}" presName="hierChild4" presStyleCnt="0"/>
      <dgm:spPr/>
    </dgm:pt>
    <dgm:pt modelId="{7FB3F656-3A8F-A349-AD5D-DFD1DCE11F99}" type="pres">
      <dgm:prSet presAssocID="{C2D2AEA5-C04D-B043-83A0-F7998B4B9A26}" presName="hierChild5" presStyleCnt="0"/>
      <dgm:spPr/>
    </dgm:pt>
    <dgm:pt modelId="{19235C8E-6D03-6347-8BAB-D1AB7F5BE90A}" type="pres">
      <dgm:prSet presAssocID="{1C29214C-CD03-8749-A06B-0AA4D7994CE4}" presName="Name37" presStyleLbl="parChTrans1D3" presStyleIdx="1" presStyleCnt="6"/>
      <dgm:spPr/>
    </dgm:pt>
    <dgm:pt modelId="{9EFF6AC2-B40A-E845-ACF4-AF9566E52A1F}" type="pres">
      <dgm:prSet presAssocID="{62F25BA5-5984-5C4E-8847-D8644421F230}" presName="hierRoot2" presStyleCnt="0">
        <dgm:presLayoutVars>
          <dgm:hierBranch val="init"/>
        </dgm:presLayoutVars>
      </dgm:prSet>
      <dgm:spPr/>
    </dgm:pt>
    <dgm:pt modelId="{9D5A588F-14FA-164D-9787-F44E9BBF7EFF}" type="pres">
      <dgm:prSet presAssocID="{62F25BA5-5984-5C4E-8847-D8644421F230}" presName="rootComposite" presStyleCnt="0"/>
      <dgm:spPr/>
    </dgm:pt>
    <dgm:pt modelId="{5134410D-AF08-3043-8682-B3C7DB302330}" type="pres">
      <dgm:prSet presAssocID="{62F25BA5-5984-5C4E-8847-D8644421F230}" presName="rootText" presStyleLbl="node3" presStyleIdx="1" presStyleCnt="6" custScaleX="56525" custScaleY="84695">
        <dgm:presLayoutVars>
          <dgm:chPref val="3"/>
        </dgm:presLayoutVars>
      </dgm:prSet>
      <dgm:spPr/>
    </dgm:pt>
    <dgm:pt modelId="{D7C2F0AB-7CC1-9242-AE4D-6AA625F3C6EA}" type="pres">
      <dgm:prSet presAssocID="{62F25BA5-5984-5C4E-8847-D8644421F230}" presName="rootConnector" presStyleLbl="node3" presStyleIdx="1" presStyleCnt="6"/>
      <dgm:spPr/>
    </dgm:pt>
    <dgm:pt modelId="{1BE7EA83-6785-DF46-8619-56F361009B62}" type="pres">
      <dgm:prSet presAssocID="{62F25BA5-5984-5C4E-8847-D8644421F230}" presName="hierChild4" presStyleCnt="0"/>
      <dgm:spPr/>
    </dgm:pt>
    <dgm:pt modelId="{78B386E5-5128-A541-AE5D-8D251D5CF925}" type="pres">
      <dgm:prSet presAssocID="{62F25BA5-5984-5C4E-8847-D8644421F230}" presName="hierChild5" presStyleCnt="0"/>
      <dgm:spPr/>
    </dgm:pt>
    <dgm:pt modelId="{E2FC461D-CD3A-4D47-9852-996242D5C458}" type="pres">
      <dgm:prSet presAssocID="{DE340B85-5E54-8B4C-84F0-FD104E8A2A8B}" presName="hierChild5" presStyleCnt="0"/>
      <dgm:spPr/>
    </dgm:pt>
    <dgm:pt modelId="{1407CF66-1FD1-C14E-964D-92890889359D}" type="pres">
      <dgm:prSet presAssocID="{12870C8C-EB47-3A4D-BDFD-0E545CDE04FF}" presName="Name37" presStyleLbl="parChTrans1D2" presStyleIdx="1" presStyleCnt="3"/>
      <dgm:spPr/>
    </dgm:pt>
    <dgm:pt modelId="{0113D982-6DF7-F343-98FB-EC0C66C8FAD0}" type="pres">
      <dgm:prSet presAssocID="{FD79CA8B-3ABF-924D-8F34-91477958831E}" presName="hierRoot2" presStyleCnt="0">
        <dgm:presLayoutVars>
          <dgm:hierBranch val="init"/>
        </dgm:presLayoutVars>
      </dgm:prSet>
      <dgm:spPr/>
    </dgm:pt>
    <dgm:pt modelId="{B640A3BD-C768-394A-9E14-54C010E35F67}" type="pres">
      <dgm:prSet presAssocID="{FD79CA8B-3ABF-924D-8F34-91477958831E}" presName="rootComposite" presStyleCnt="0"/>
      <dgm:spPr/>
    </dgm:pt>
    <dgm:pt modelId="{EFCCF09B-1AB2-4E49-8B3E-F06BA42C5EED}" type="pres">
      <dgm:prSet presAssocID="{FD79CA8B-3ABF-924D-8F34-91477958831E}" presName="rootText" presStyleLbl="node2" presStyleIdx="1" presStyleCnt="3">
        <dgm:presLayoutVars>
          <dgm:chPref val="3"/>
        </dgm:presLayoutVars>
      </dgm:prSet>
      <dgm:spPr/>
    </dgm:pt>
    <dgm:pt modelId="{F28454C4-046D-9546-8DF4-6466AF88CD4A}" type="pres">
      <dgm:prSet presAssocID="{FD79CA8B-3ABF-924D-8F34-91477958831E}" presName="rootConnector" presStyleLbl="node2" presStyleIdx="1" presStyleCnt="3"/>
      <dgm:spPr/>
    </dgm:pt>
    <dgm:pt modelId="{493CE2F8-391D-5A4D-AABA-9844EFF4EE80}" type="pres">
      <dgm:prSet presAssocID="{FD79CA8B-3ABF-924D-8F34-91477958831E}" presName="hierChild4" presStyleCnt="0"/>
      <dgm:spPr/>
    </dgm:pt>
    <dgm:pt modelId="{491C5156-90FF-FE44-B81B-6AE061894B03}" type="pres">
      <dgm:prSet presAssocID="{C4425032-7E89-E648-A9F2-907B8B6AF524}" presName="Name37" presStyleLbl="parChTrans1D3" presStyleIdx="2" presStyleCnt="6"/>
      <dgm:spPr/>
    </dgm:pt>
    <dgm:pt modelId="{22633EA7-8374-654F-A40D-EDE468A228C0}" type="pres">
      <dgm:prSet presAssocID="{EE6D05CC-19D1-2A40-BACD-025A670B857A}" presName="hierRoot2" presStyleCnt="0">
        <dgm:presLayoutVars>
          <dgm:hierBranch val="init"/>
        </dgm:presLayoutVars>
      </dgm:prSet>
      <dgm:spPr/>
    </dgm:pt>
    <dgm:pt modelId="{1D0C3F5D-F074-154C-A54D-F166AB4F9A19}" type="pres">
      <dgm:prSet presAssocID="{EE6D05CC-19D1-2A40-BACD-025A670B857A}" presName="rootComposite" presStyleCnt="0"/>
      <dgm:spPr/>
    </dgm:pt>
    <dgm:pt modelId="{A4879167-5222-6F40-B6A8-3DC3C7AC5BFE}" type="pres">
      <dgm:prSet presAssocID="{EE6D05CC-19D1-2A40-BACD-025A670B857A}" presName="rootText" presStyleLbl="node3" presStyleIdx="2" presStyleCnt="6" custScaleX="60279" custScaleY="70765">
        <dgm:presLayoutVars>
          <dgm:chPref val="3"/>
        </dgm:presLayoutVars>
      </dgm:prSet>
      <dgm:spPr/>
    </dgm:pt>
    <dgm:pt modelId="{950CFBF6-DE1E-B847-9B43-18193B5583A8}" type="pres">
      <dgm:prSet presAssocID="{EE6D05CC-19D1-2A40-BACD-025A670B857A}" presName="rootConnector" presStyleLbl="node3" presStyleIdx="2" presStyleCnt="6"/>
      <dgm:spPr/>
    </dgm:pt>
    <dgm:pt modelId="{DD03F21B-1927-FC41-AD31-53F6499F7BFE}" type="pres">
      <dgm:prSet presAssocID="{EE6D05CC-19D1-2A40-BACD-025A670B857A}" presName="hierChild4" presStyleCnt="0"/>
      <dgm:spPr/>
    </dgm:pt>
    <dgm:pt modelId="{A8A55D0A-2A46-E74E-BF2A-4039D48D7281}" type="pres">
      <dgm:prSet presAssocID="{EE6D05CC-19D1-2A40-BACD-025A670B857A}" presName="hierChild5" presStyleCnt="0"/>
      <dgm:spPr/>
    </dgm:pt>
    <dgm:pt modelId="{5F10E6F0-CD84-8E44-8BF1-E39F76CF4F6F}" type="pres">
      <dgm:prSet presAssocID="{0431B82D-5D16-6C4A-8F86-D144DAA9CF93}" presName="Name37" presStyleLbl="parChTrans1D3" presStyleIdx="3" presStyleCnt="6"/>
      <dgm:spPr/>
    </dgm:pt>
    <dgm:pt modelId="{B9C78AA4-77C9-A04D-A878-3AF8E9F1FC9B}" type="pres">
      <dgm:prSet presAssocID="{E85A872D-55BC-D843-9C9F-7A9CCB4B0F9F}" presName="hierRoot2" presStyleCnt="0">
        <dgm:presLayoutVars>
          <dgm:hierBranch val="init"/>
        </dgm:presLayoutVars>
      </dgm:prSet>
      <dgm:spPr/>
    </dgm:pt>
    <dgm:pt modelId="{36AF55AD-B836-6C44-B5F7-2175CB46C72D}" type="pres">
      <dgm:prSet presAssocID="{E85A872D-55BC-D843-9C9F-7A9CCB4B0F9F}" presName="rootComposite" presStyleCnt="0"/>
      <dgm:spPr/>
    </dgm:pt>
    <dgm:pt modelId="{8B73D42F-F76A-C543-994E-793DE5410FDD}" type="pres">
      <dgm:prSet presAssocID="{E85A872D-55BC-D843-9C9F-7A9CCB4B0F9F}" presName="rootText" presStyleLbl="node3" presStyleIdx="3" presStyleCnt="6" custScaleX="59626" custScaleY="76875">
        <dgm:presLayoutVars>
          <dgm:chPref val="3"/>
        </dgm:presLayoutVars>
      </dgm:prSet>
      <dgm:spPr/>
    </dgm:pt>
    <dgm:pt modelId="{B4412077-A114-964E-8A87-62C4435B4A40}" type="pres">
      <dgm:prSet presAssocID="{E85A872D-55BC-D843-9C9F-7A9CCB4B0F9F}" presName="rootConnector" presStyleLbl="node3" presStyleIdx="3" presStyleCnt="6"/>
      <dgm:spPr/>
    </dgm:pt>
    <dgm:pt modelId="{44835167-C152-1C46-895A-36478C5EFA41}" type="pres">
      <dgm:prSet presAssocID="{E85A872D-55BC-D843-9C9F-7A9CCB4B0F9F}" presName="hierChild4" presStyleCnt="0"/>
      <dgm:spPr/>
    </dgm:pt>
    <dgm:pt modelId="{AEEB5A78-43C8-904B-B951-EECA8110C88F}" type="pres">
      <dgm:prSet presAssocID="{E85A872D-55BC-D843-9C9F-7A9CCB4B0F9F}" presName="hierChild5" presStyleCnt="0"/>
      <dgm:spPr/>
    </dgm:pt>
    <dgm:pt modelId="{3FB51BB2-F3FD-5147-9C7C-B848E942B347}" type="pres">
      <dgm:prSet presAssocID="{FD79CA8B-3ABF-924D-8F34-91477958831E}" presName="hierChild5" presStyleCnt="0"/>
      <dgm:spPr/>
    </dgm:pt>
    <dgm:pt modelId="{DD60EB9A-B8FA-1640-BBF1-84B9627E9661}" type="pres">
      <dgm:prSet presAssocID="{59056D53-C3F7-C94F-8E68-FE98FA2FE8F1}" presName="Name37" presStyleLbl="parChTrans1D2" presStyleIdx="2" presStyleCnt="3"/>
      <dgm:spPr/>
    </dgm:pt>
    <dgm:pt modelId="{AC3F0CD5-7695-EC4C-A9F3-942F4044FAD2}" type="pres">
      <dgm:prSet presAssocID="{0F1C0DEB-5ECD-514E-9388-810431863786}" presName="hierRoot2" presStyleCnt="0">
        <dgm:presLayoutVars>
          <dgm:hierBranch val="init"/>
        </dgm:presLayoutVars>
      </dgm:prSet>
      <dgm:spPr/>
    </dgm:pt>
    <dgm:pt modelId="{24CC3ED6-B1D8-9042-B737-A79375FC6F6F}" type="pres">
      <dgm:prSet presAssocID="{0F1C0DEB-5ECD-514E-9388-810431863786}" presName="rootComposite" presStyleCnt="0"/>
      <dgm:spPr/>
    </dgm:pt>
    <dgm:pt modelId="{6E227262-E4BB-AA49-A62D-D42339EF717E}" type="pres">
      <dgm:prSet presAssocID="{0F1C0DEB-5ECD-514E-9388-810431863786}" presName="rootText" presStyleLbl="node2" presStyleIdx="2" presStyleCnt="3">
        <dgm:presLayoutVars>
          <dgm:chPref val="3"/>
        </dgm:presLayoutVars>
      </dgm:prSet>
      <dgm:spPr/>
    </dgm:pt>
    <dgm:pt modelId="{C1DDE007-69B0-8144-8C87-34083891AAB7}" type="pres">
      <dgm:prSet presAssocID="{0F1C0DEB-5ECD-514E-9388-810431863786}" presName="rootConnector" presStyleLbl="node2" presStyleIdx="2" presStyleCnt="3"/>
      <dgm:spPr/>
    </dgm:pt>
    <dgm:pt modelId="{53DD3F26-25A6-7643-A20B-5B551CA7202A}" type="pres">
      <dgm:prSet presAssocID="{0F1C0DEB-5ECD-514E-9388-810431863786}" presName="hierChild4" presStyleCnt="0"/>
      <dgm:spPr/>
    </dgm:pt>
    <dgm:pt modelId="{BAA80B5E-717B-254D-8A7A-0A8C620470ED}" type="pres">
      <dgm:prSet presAssocID="{02B454F7-7546-204A-9DB8-76BD91424D2E}" presName="Name37" presStyleLbl="parChTrans1D3" presStyleIdx="4" presStyleCnt="6"/>
      <dgm:spPr/>
    </dgm:pt>
    <dgm:pt modelId="{1F78ABBF-2072-2B48-86A8-F1C60313C871}" type="pres">
      <dgm:prSet presAssocID="{750BA486-9443-9946-8B77-B1296C464DEF}" presName="hierRoot2" presStyleCnt="0">
        <dgm:presLayoutVars>
          <dgm:hierBranch val="init"/>
        </dgm:presLayoutVars>
      </dgm:prSet>
      <dgm:spPr/>
    </dgm:pt>
    <dgm:pt modelId="{F52F875A-2C91-0844-9085-E9973F31FAFD}" type="pres">
      <dgm:prSet presAssocID="{750BA486-9443-9946-8B77-B1296C464DEF}" presName="rootComposite" presStyleCnt="0"/>
      <dgm:spPr/>
    </dgm:pt>
    <dgm:pt modelId="{CC6C5F9A-690D-8B49-B0ED-47D7F4F7DA4B}" type="pres">
      <dgm:prSet presAssocID="{750BA486-9443-9946-8B77-B1296C464DEF}" presName="rootText" presStyleLbl="node3" presStyleIdx="4" presStyleCnt="6" custScaleX="60367" custScaleY="63481">
        <dgm:presLayoutVars>
          <dgm:chPref val="3"/>
        </dgm:presLayoutVars>
      </dgm:prSet>
      <dgm:spPr/>
    </dgm:pt>
    <dgm:pt modelId="{162FA33B-5C88-FE42-95E5-E779C79484D8}" type="pres">
      <dgm:prSet presAssocID="{750BA486-9443-9946-8B77-B1296C464DEF}" presName="rootConnector" presStyleLbl="node3" presStyleIdx="4" presStyleCnt="6"/>
      <dgm:spPr/>
    </dgm:pt>
    <dgm:pt modelId="{AA6A30AC-BFF8-774E-A8C2-839606D62D6D}" type="pres">
      <dgm:prSet presAssocID="{750BA486-9443-9946-8B77-B1296C464DEF}" presName="hierChild4" presStyleCnt="0"/>
      <dgm:spPr/>
    </dgm:pt>
    <dgm:pt modelId="{EC66CAA0-A798-0F4C-8437-5C9F71F88D81}" type="pres">
      <dgm:prSet presAssocID="{750BA486-9443-9946-8B77-B1296C464DEF}" presName="hierChild5" presStyleCnt="0"/>
      <dgm:spPr/>
    </dgm:pt>
    <dgm:pt modelId="{BFDD1C32-67FC-A646-A6B7-AC99C177D1D7}" type="pres">
      <dgm:prSet presAssocID="{7D3F9C93-921A-F944-99A3-69339C353A54}" presName="Name37" presStyleLbl="parChTrans1D3" presStyleIdx="5" presStyleCnt="6"/>
      <dgm:spPr/>
    </dgm:pt>
    <dgm:pt modelId="{D7D75C01-83C7-C445-8CE4-F87303879A0C}" type="pres">
      <dgm:prSet presAssocID="{6B3B6620-0358-CD44-A517-A88BF3953FE0}" presName="hierRoot2" presStyleCnt="0">
        <dgm:presLayoutVars>
          <dgm:hierBranch val="init"/>
        </dgm:presLayoutVars>
      </dgm:prSet>
      <dgm:spPr/>
    </dgm:pt>
    <dgm:pt modelId="{0FE19A3E-0951-954A-AAE2-EF28ED40D5E1}" type="pres">
      <dgm:prSet presAssocID="{6B3B6620-0358-CD44-A517-A88BF3953FE0}" presName="rootComposite" presStyleCnt="0"/>
      <dgm:spPr/>
    </dgm:pt>
    <dgm:pt modelId="{49C2FCBB-33FE-7945-A039-BE11E433D213}" type="pres">
      <dgm:prSet presAssocID="{6B3B6620-0358-CD44-A517-A88BF3953FE0}" presName="rootText" presStyleLbl="node3" presStyleIdx="5" presStyleCnt="6" custScaleX="60367" custScaleY="83301">
        <dgm:presLayoutVars>
          <dgm:chPref val="3"/>
        </dgm:presLayoutVars>
      </dgm:prSet>
      <dgm:spPr/>
    </dgm:pt>
    <dgm:pt modelId="{0CDFBC65-38E5-B04C-9B3D-5768A0F44FDA}" type="pres">
      <dgm:prSet presAssocID="{6B3B6620-0358-CD44-A517-A88BF3953FE0}" presName="rootConnector" presStyleLbl="node3" presStyleIdx="5" presStyleCnt="6"/>
      <dgm:spPr/>
    </dgm:pt>
    <dgm:pt modelId="{95AEF921-F482-F340-8F7F-645649589D22}" type="pres">
      <dgm:prSet presAssocID="{6B3B6620-0358-CD44-A517-A88BF3953FE0}" presName="hierChild4" presStyleCnt="0"/>
      <dgm:spPr/>
    </dgm:pt>
    <dgm:pt modelId="{8006A6CB-330F-1B41-87A5-EE0487688DC5}" type="pres">
      <dgm:prSet presAssocID="{6B3B6620-0358-CD44-A517-A88BF3953FE0}" presName="hierChild5" presStyleCnt="0"/>
      <dgm:spPr/>
    </dgm:pt>
    <dgm:pt modelId="{BCF6DD5D-A842-304D-80EC-DBF02081524B}" type="pres">
      <dgm:prSet presAssocID="{0F1C0DEB-5ECD-514E-9388-810431863786}" presName="hierChild5" presStyleCnt="0"/>
      <dgm:spPr/>
    </dgm:pt>
    <dgm:pt modelId="{56F20EF2-162E-AF41-A866-A7433309A7E0}" type="pres">
      <dgm:prSet presAssocID="{127EAAA8-CD72-8742-B92F-3C98C7CAB87E}" presName="hierChild3" presStyleCnt="0"/>
      <dgm:spPr/>
    </dgm:pt>
  </dgm:ptLst>
  <dgm:cxnLst>
    <dgm:cxn modelId="{A2FE4102-1608-9747-9450-23ACCF0AEB1B}" type="presOf" srcId="{0F1C0DEB-5ECD-514E-9388-810431863786}" destId="{C1DDE007-69B0-8144-8C87-34083891AAB7}" srcOrd="1" destOrd="0" presId="urn:microsoft.com/office/officeart/2005/8/layout/orgChart1"/>
    <dgm:cxn modelId="{B56CEE2A-D427-1040-9A71-37CECA2ACD0D}" type="presOf" srcId="{1C29214C-CD03-8749-A06B-0AA4D7994CE4}" destId="{19235C8E-6D03-6347-8BAB-D1AB7F5BE90A}" srcOrd="0" destOrd="0" presId="urn:microsoft.com/office/officeart/2005/8/layout/orgChart1"/>
    <dgm:cxn modelId="{B0159B2B-DA24-AE47-B393-167A5121B215}" type="presOf" srcId="{59056D53-C3F7-C94F-8E68-FE98FA2FE8F1}" destId="{DD60EB9A-B8FA-1640-BBF1-84B9627E9661}" srcOrd="0" destOrd="0" presId="urn:microsoft.com/office/officeart/2005/8/layout/orgChart1"/>
    <dgm:cxn modelId="{2FA0A932-8E57-2247-9A30-B71A883FFE66}" type="presOf" srcId="{B5E8563F-8FA0-9246-AF89-541EFF5501FE}" destId="{45FC5B2D-62AF-5742-86DF-1E8FB9B960AF}" srcOrd="0" destOrd="0" presId="urn:microsoft.com/office/officeart/2005/8/layout/orgChart1"/>
    <dgm:cxn modelId="{BF64C043-1B61-AB4E-BF72-BD2C586C8344}" srcId="{127EAAA8-CD72-8742-B92F-3C98C7CAB87E}" destId="{DE340B85-5E54-8B4C-84F0-FD104E8A2A8B}" srcOrd="0" destOrd="0" parTransId="{B5E8563F-8FA0-9246-AF89-541EFF5501FE}" sibTransId="{9CBA108D-A9D8-4A49-8B18-BB0A96AA6BA5}"/>
    <dgm:cxn modelId="{30C26A45-454B-8F4B-B76D-3F229D4F10FC}" srcId="{FD79CA8B-3ABF-924D-8F34-91477958831E}" destId="{E85A872D-55BC-D843-9C9F-7A9CCB4B0F9F}" srcOrd="1" destOrd="0" parTransId="{0431B82D-5D16-6C4A-8F86-D144DAA9CF93}" sibTransId="{EEE18E45-B1A9-1A49-AD21-1C16979B0FC5}"/>
    <dgm:cxn modelId="{2240444D-4EDF-004D-BF34-A9F9CA2832F5}" type="presOf" srcId="{DE340B85-5E54-8B4C-84F0-FD104E8A2A8B}" destId="{9CDC3D19-F318-D541-9503-17A33A854F25}" srcOrd="0" destOrd="0" presId="urn:microsoft.com/office/officeart/2005/8/layout/orgChart1"/>
    <dgm:cxn modelId="{F53BB050-4D7E-C34B-8553-AF17C3330B6B}" srcId="{61E2FD5E-DE72-8045-A437-1EA293BD651A}" destId="{127EAAA8-CD72-8742-B92F-3C98C7CAB87E}" srcOrd="0" destOrd="0" parTransId="{84293DAD-30A4-7F43-9A89-10DBBC230F65}" sibTransId="{BFFA9551-72FF-4E4C-B2A0-86786459AA87}"/>
    <dgm:cxn modelId="{DDC69657-C84A-2C4C-ABC1-04FBBA996058}" type="presOf" srcId="{61E2FD5E-DE72-8045-A437-1EA293BD651A}" destId="{CB427C51-4191-C44C-B673-8E226AC99937}" srcOrd="0" destOrd="0" presId="urn:microsoft.com/office/officeart/2005/8/layout/orgChart1"/>
    <dgm:cxn modelId="{B963A058-790A-2140-8046-62260EDFDC5E}" type="presOf" srcId="{E85A872D-55BC-D843-9C9F-7A9CCB4B0F9F}" destId="{8B73D42F-F76A-C543-994E-793DE5410FDD}" srcOrd="0" destOrd="0" presId="urn:microsoft.com/office/officeart/2005/8/layout/orgChart1"/>
    <dgm:cxn modelId="{7CFF4F5C-89C9-3949-8E49-5FA01E216EAC}" type="presOf" srcId="{7D3F9C93-921A-F944-99A3-69339C353A54}" destId="{BFDD1C32-67FC-A646-A6B7-AC99C177D1D7}" srcOrd="0" destOrd="0" presId="urn:microsoft.com/office/officeart/2005/8/layout/orgChart1"/>
    <dgm:cxn modelId="{CFB23E64-0512-0946-93DC-133EAAADE490}" srcId="{127EAAA8-CD72-8742-B92F-3C98C7CAB87E}" destId="{FD79CA8B-3ABF-924D-8F34-91477958831E}" srcOrd="1" destOrd="0" parTransId="{12870C8C-EB47-3A4D-BDFD-0E545CDE04FF}" sibTransId="{30D67663-0BAE-B446-A5FB-3FD7BA55CD96}"/>
    <dgm:cxn modelId="{B605906D-C816-204D-A895-EC8781EF20B8}" type="presOf" srcId="{6B3B6620-0358-CD44-A517-A88BF3953FE0}" destId="{0CDFBC65-38E5-B04C-9B3D-5768A0F44FDA}" srcOrd="1" destOrd="0" presId="urn:microsoft.com/office/officeart/2005/8/layout/orgChart1"/>
    <dgm:cxn modelId="{DCC8B26D-6CEE-D142-9E31-F02561A0328A}" type="presOf" srcId="{C2D2AEA5-C04D-B043-83A0-F7998B4B9A26}" destId="{C412E010-E615-E947-A347-7208EA6A930E}" srcOrd="1" destOrd="0" presId="urn:microsoft.com/office/officeart/2005/8/layout/orgChart1"/>
    <dgm:cxn modelId="{D0399E71-E5D3-EE42-BC65-39C2E70E8C44}" type="presOf" srcId="{EE6D05CC-19D1-2A40-BACD-025A670B857A}" destId="{A4879167-5222-6F40-B6A8-3DC3C7AC5BFE}" srcOrd="0" destOrd="0" presId="urn:microsoft.com/office/officeart/2005/8/layout/orgChart1"/>
    <dgm:cxn modelId="{4651E271-4E77-0447-922E-1C3EDAABD0AA}" srcId="{DE340B85-5E54-8B4C-84F0-FD104E8A2A8B}" destId="{C2D2AEA5-C04D-B043-83A0-F7998B4B9A26}" srcOrd="0" destOrd="0" parTransId="{F829875F-3E8C-8942-9005-46004BF6589D}" sibTransId="{0ACBA880-EDC2-FC44-87BA-15595D652460}"/>
    <dgm:cxn modelId="{23B3EE73-B9C0-C649-AA59-EAF864F761B6}" type="presOf" srcId="{750BA486-9443-9946-8B77-B1296C464DEF}" destId="{162FA33B-5C88-FE42-95E5-E779C79484D8}" srcOrd="1" destOrd="0" presId="urn:microsoft.com/office/officeart/2005/8/layout/orgChart1"/>
    <dgm:cxn modelId="{16632D76-8DDA-0B4D-B15D-609AA701ECD3}" type="presOf" srcId="{FD79CA8B-3ABF-924D-8F34-91477958831E}" destId="{EFCCF09B-1AB2-4E49-8B3E-F06BA42C5EED}" srcOrd="0" destOrd="0" presId="urn:microsoft.com/office/officeart/2005/8/layout/orgChart1"/>
    <dgm:cxn modelId="{C3686C8B-9AD4-4647-9648-C2E8C3D74DF8}" type="presOf" srcId="{750BA486-9443-9946-8B77-B1296C464DEF}" destId="{CC6C5F9A-690D-8B49-B0ED-47D7F4F7DA4B}" srcOrd="0" destOrd="0" presId="urn:microsoft.com/office/officeart/2005/8/layout/orgChart1"/>
    <dgm:cxn modelId="{F8157A8E-0485-214B-9B2D-821655C0A81A}" type="presOf" srcId="{12870C8C-EB47-3A4D-BDFD-0E545CDE04FF}" destId="{1407CF66-1FD1-C14E-964D-92890889359D}" srcOrd="0" destOrd="0" presId="urn:microsoft.com/office/officeart/2005/8/layout/orgChart1"/>
    <dgm:cxn modelId="{DB32B28F-A274-5A4B-B7BB-056713B4DC31}" srcId="{DE340B85-5E54-8B4C-84F0-FD104E8A2A8B}" destId="{62F25BA5-5984-5C4E-8847-D8644421F230}" srcOrd="1" destOrd="0" parTransId="{1C29214C-CD03-8749-A06B-0AA4D7994CE4}" sibTransId="{C4FE3397-480E-214C-8006-6BA4E8C95E09}"/>
    <dgm:cxn modelId="{B1CB5591-5BCC-934E-AAF6-9C40BC88E64A}" type="presOf" srcId="{E85A872D-55BC-D843-9C9F-7A9CCB4B0F9F}" destId="{B4412077-A114-964E-8A87-62C4435B4A40}" srcOrd="1" destOrd="0" presId="urn:microsoft.com/office/officeart/2005/8/layout/orgChart1"/>
    <dgm:cxn modelId="{947DB993-F173-0443-A74C-A37F1970093D}" srcId="{0F1C0DEB-5ECD-514E-9388-810431863786}" destId="{750BA486-9443-9946-8B77-B1296C464DEF}" srcOrd="0" destOrd="0" parTransId="{02B454F7-7546-204A-9DB8-76BD91424D2E}" sibTransId="{08F96024-BCC8-414D-A2FD-9718C2F8F9FC}"/>
    <dgm:cxn modelId="{B8210294-E0E3-BC4D-B07A-5CC7A1BA413C}" type="presOf" srcId="{DE340B85-5E54-8B4C-84F0-FD104E8A2A8B}" destId="{1387B1B3-C939-3F42-92E0-03315CC4DB97}" srcOrd="1" destOrd="0" presId="urn:microsoft.com/office/officeart/2005/8/layout/orgChart1"/>
    <dgm:cxn modelId="{DF364A95-465C-FF4F-AA58-ABE7EA2F4990}" type="presOf" srcId="{EE6D05CC-19D1-2A40-BACD-025A670B857A}" destId="{950CFBF6-DE1E-B847-9B43-18193B5583A8}" srcOrd="1" destOrd="0" presId="urn:microsoft.com/office/officeart/2005/8/layout/orgChart1"/>
    <dgm:cxn modelId="{139B699E-732F-0D49-9975-E86937E43FBC}" type="presOf" srcId="{0F1C0DEB-5ECD-514E-9388-810431863786}" destId="{6E227262-E4BB-AA49-A62D-D42339EF717E}" srcOrd="0" destOrd="0" presId="urn:microsoft.com/office/officeart/2005/8/layout/orgChart1"/>
    <dgm:cxn modelId="{D36AAFA3-2500-664D-B17E-005F6DB48957}" type="presOf" srcId="{6B3B6620-0358-CD44-A517-A88BF3953FE0}" destId="{49C2FCBB-33FE-7945-A039-BE11E433D213}" srcOrd="0" destOrd="0" presId="urn:microsoft.com/office/officeart/2005/8/layout/orgChart1"/>
    <dgm:cxn modelId="{1836E9C6-6E3C-BF46-BCC1-AC4EB9A20C4F}" type="presOf" srcId="{62F25BA5-5984-5C4E-8847-D8644421F230}" destId="{5134410D-AF08-3043-8682-B3C7DB302330}" srcOrd="0" destOrd="0" presId="urn:microsoft.com/office/officeart/2005/8/layout/orgChart1"/>
    <dgm:cxn modelId="{54CF41D0-A4CC-8345-882D-4A4B819DAEE1}" type="presOf" srcId="{02B454F7-7546-204A-9DB8-76BD91424D2E}" destId="{BAA80B5E-717B-254D-8A7A-0A8C620470ED}" srcOrd="0" destOrd="0" presId="urn:microsoft.com/office/officeart/2005/8/layout/orgChart1"/>
    <dgm:cxn modelId="{323DA2D1-ADA5-4C45-B918-62AFCEFC0F41}" type="presOf" srcId="{F829875F-3E8C-8942-9005-46004BF6589D}" destId="{68A46FE8-A276-3F41-BE7A-772B0AD4E9A7}" srcOrd="0" destOrd="0" presId="urn:microsoft.com/office/officeart/2005/8/layout/orgChart1"/>
    <dgm:cxn modelId="{3C5A3DD5-8F5E-694A-9445-E594281E6603}" srcId="{FD79CA8B-3ABF-924D-8F34-91477958831E}" destId="{EE6D05CC-19D1-2A40-BACD-025A670B857A}" srcOrd="0" destOrd="0" parTransId="{C4425032-7E89-E648-A9F2-907B8B6AF524}" sibTransId="{B082B1D4-CDC9-EC48-AF9E-820C5FFA50E2}"/>
    <dgm:cxn modelId="{4FCFA0D6-8E98-114B-9440-CC97DBAD3739}" type="presOf" srcId="{62F25BA5-5984-5C4E-8847-D8644421F230}" destId="{D7C2F0AB-7CC1-9242-AE4D-6AA625F3C6EA}" srcOrd="1" destOrd="0" presId="urn:microsoft.com/office/officeart/2005/8/layout/orgChart1"/>
    <dgm:cxn modelId="{62FC40DF-D2E2-DB43-8F1A-230341BF048E}" type="presOf" srcId="{C4425032-7E89-E648-A9F2-907B8B6AF524}" destId="{491C5156-90FF-FE44-B81B-6AE061894B03}" srcOrd="0" destOrd="0" presId="urn:microsoft.com/office/officeart/2005/8/layout/orgChart1"/>
    <dgm:cxn modelId="{5D7594E1-3AF0-2444-A8AB-C6EF2049ECEB}" type="presOf" srcId="{FD79CA8B-3ABF-924D-8F34-91477958831E}" destId="{F28454C4-046D-9546-8DF4-6466AF88CD4A}" srcOrd="1" destOrd="0" presId="urn:microsoft.com/office/officeart/2005/8/layout/orgChart1"/>
    <dgm:cxn modelId="{6D2374E6-03AC-704D-94B5-7DC70B8F8D98}" srcId="{0F1C0DEB-5ECD-514E-9388-810431863786}" destId="{6B3B6620-0358-CD44-A517-A88BF3953FE0}" srcOrd="1" destOrd="0" parTransId="{7D3F9C93-921A-F944-99A3-69339C353A54}" sibTransId="{21D6ABAF-2237-4847-963C-0EA2BEC3AC29}"/>
    <dgm:cxn modelId="{D3096EEA-2295-9D4A-8A71-0FC863F95604}" type="presOf" srcId="{0431B82D-5D16-6C4A-8F86-D144DAA9CF93}" destId="{5F10E6F0-CD84-8E44-8BF1-E39F76CF4F6F}" srcOrd="0" destOrd="0" presId="urn:microsoft.com/office/officeart/2005/8/layout/orgChart1"/>
    <dgm:cxn modelId="{58162CF0-7FCA-4E47-9F23-2E36AE238BEF}" type="presOf" srcId="{127EAAA8-CD72-8742-B92F-3C98C7CAB87E}" destId="{48D70952-F7AA-3A45-985E-FED6A701E4B0}" srcOrd="0" destOrd="0" presId="urn:microsoft.com/office/officeart/2005/8/layout/orgChart1"/>
    <dgm:cxn modelId="{DCFB9FF2-BD6D-FC43-AF7C-B04FC623A1DE}" srcId="{127EAAA8-CD72-8742-B92F-3C98C7CAB87E}" destId="{0F1C0DEB-5ECD-514E-9388-810431863786}" srcOrd="2" destOrd="0" parTransId="{59056D53-C3F7-C94F-8E68-FE98FA2FE8F1}" sibTransId="{302D4F58-EA3E-3048-AD39-D1E994DFA92E}"/>
    <dgm:cxn modelId="{2E84F0F4-65C6-6D49-8894-9C6F494C2896}" type="presOf" srcId="{127EAAA8-CD72-8742-B92F-3C98C7CAB87E}" destId="{DFAA0AC0-B5DA-E54B-85DA-97AFC7DE8B71}" srcOrd="1" destOrd="0" presId="urn:microsoft.com/office/officeart/2005/8/layout/orgChart1"/>
    <dgm:cxn modelId="{98EC5DFE-1FDD-0344-91D0-2BF2BFDBDF67}" type="presOf" srcId="{C2D2AEA5-C04D-B043-83A0-F7998B4B9A26}" destId="{692D0784-8260-D445-B44B-27D7A22E25AB}" srcOrd="0" destOrd="0" presId="urn:microsoft.com/office/officeart/2005/8/layout/orgChart1"/>
    <dgm:cxn modelId="{FC112DF1-5588-574A-8822-2984D338267D}" type="presParOf" srcId="{CB427C51-4191-C44C-B673-8E226AC99937}" destId="{FC2648E2-8C23-4546-B92D-55AFD2239CC1}" srcOrd="0" destOrd="0" presId="urn:microsoft.com/office/officeart/2005/8/layout/orgChart1"/>
    <dgm:cxn modelId="{D6018EC2-2B6F-C04C-90F3-6B4D15E6EF82}" type="presParOf" srcId="{FC2648E2-8C23-4546-B92D-55AFD2239CC1}" destId="{CB5A9F35-3CF9-FA40-98EC-D3868FA73C02}" srcOrd="0" destOrd="0" presId="urn:microsoft.com/office/officeart/2005/8/layout/orgChart1"/>
    <dgm:cxn modelId="{8BE01B22-296D-264E-BBA2-2C9C8EF34225}" type="presParOf" srcId="{CB5A9F35-3CF9-FA40-98EC-D3868FA73C02}" destId="{48D70952-F7AA-3A45-985E-FED6A701E4B0}" srcOrd="0" destOrd="0" presId="urn:microsoft.com/office/officeart/2005/8/layout/orgChart1"/>
    <dgm:cxn modelId="{E08CA71F-1292-AC4F-B826-3AB15CF85049}" type="presParOf" srcId="{CB5A9F35-3CF9-FA40-98EC-D3868FA73C02}" destId="{DFAA0AC0-B5DA-E54B-85DA-97AFC7DE8B71}" srcOrd="1" destOrd="0" presId="urn:microsoft.com/office/officeart/2005/8/layout/orgChart1"/>
    <dgm:cxn modelId="{C6CFDC63-FE31-7F4E-A245-BEE1AC49CB30}" type="presParOf" srcId="{FC2648E2-8C23-4546-B92D-55AFD2239CC1}" destId="{71A27CDA-AE52-DB49-85E9-4E5DD5796C73}" srcOrd="1" destOrd="0" presId="urn:microsoft.com/office/officeart/2005/8/layout/orgChart1"/>
    <dgm:cxn modelId="{A2860481-CF70-5B4F-90ED-C4BC02639329}" type="presParOf" srcId="{71A27CDA-AE52-DB49-85E9-4E5DD5796C73}" destId="{45FC5B2D-62AF-5742-86DF-1E8FB9B960AF}" srcOrd="0" destOrd="0" presId="urn:microsoft.com/office/officeart/2005/8/layout/orgChart1"/>
    <dgm:cxn modelId="{92B27B05-BB60-8F44-BC51-C30D209F8807}" type="presParOf" srcId="{71A27CDA-AE52-DB49-85E9-4E5DD5796C73}" destId="{966853E7-ABC3-6147-A3A2-A673315CD001}" srcOrd="1" destOrd="0" presId="urn:microsoft.com/office/officeart/2005/8/layout/orgChart1"/>
    <dgm:cxn modelId="{BA7C16EE-ED2B-7642-A990-1B1C0D14B289}" type="presParOf" srcId="{966853E7-ABC3-6147-A3A2-A673315CD001}" destId="{66030F07-E02A-F14D-8AFF-94D2CD962A11}" srcOrd="0" destOrd="0" presId="urn:microsoft.com/office/officeart/2005/8/layout/orgChart1"/>
    <dgm:cxn modelId="{20FE769A-EF67-5141-BBBF-9E5CD541ADDD}" type="presParOf" srcId="{66030F07-E02A-F14D-8AFF-94D2CD962A11}" destId="{9CDC3D19-F318-D541-9503-17A33A854F25}" srcOrd="0" destOrd="0" presId="urn:microsoft.com/office/officeart/2005/8/layout/orgChart1"/>
    <dgm:cxn modelId="{188DDDE7-2EEE-0342-B933-AB339B7A9951}" type="presParOf" srcId="{66030F07-E02A-F14D-8AFF-94D2CD962A11}" destId="{1387B1B3-C939-3F42-92E0-03315CC4DB97}" srcOrd="1" destOrd="0" presId="urn:microsoft.com/office/officeart/2005/8/layout/orgChart1"/>
    <dgm:cxn modelId="{9F5A4625-8429-D445-B7C5-A5907851B577}" type="presParOf" srcId="{966853E7-ABC3-6147-A3A2-A673315CD001}" destId="{D635FE3F-0D74-F042-A29F-36290A950A6E}" srcOrd="1" destOrd="0" presId="urn:microsoft.com/office/officeart/2005/8/layout/orgChart1"/>
    <dgm:cxn modelId="{3F17151E-61D0-DC4F-B36C-C871976AAC9E}" type="presParOf" srcId="{D635FE3F-0D74-F042-A29F-36290A950A6E}" destId="{68A46FE8-A276-3F41-BE7A-772B0AD4E9A7}" srcOrd="0" destOrd="0" presId="urn:microsoft.com/office/officeart/2005/8/layout/orgChart1"/>
    <dgm:cxn modelId="{4E72EE2E-30F8-0343-888D-8B0E83ECFB70}" type="presParOf" srcId="{D635FE3F-0D74-F042-A29F-36290A950A6E}" destId="{A60A74B9-A62E-3F47-A6BD-0FDE5FF72203}" srcOrd="1" destOrd="0" presId="urn:microsoft.com/office/officeart/2005/8/layout/orgChart1"/>
    <dgm:cxn modelId="{D5CCB870-DCC6-FE4F-A0F1-4C6D2810DA11}" type="presParOf" srcId="{A60A74B9-A62E-3F47-A6BD-0FDE5FF72203}" destId="{5A766E77-396D-4D4E-BF14-7A24453A91D3}" srcOrd="0" destOrd="0" presId="urn:microsoft.com/office/officeart/2005/8/layout/orgChart1"/>
    <dgm:cxn modelId="{67BA26DB-D649-C940-8334-CFA06DAB9348}" type="presParOf" srcId="{5A766E77-396D-4D4E-BF14-7A24453A91D3}" destId="{692D0784-8260-D445-B44B-27D7A22E25AB}" srcOrd="0" destOrd="0" presId="urn:microsoft.com/office/officeart/2005/8/layout/orgChart1"/>
    <dgm:cxn modelId="{5A7DA14B-833D-C647-AAB4-53DE51FA8627}" type="presParOf" srcId="{5A766E77-396D-4D4E-BF14-7A24453A91D3}" destId="{C412E010-E615-E947-A347-7208EA6A930E}" srcOrd="1" destOrd="0" presId="urn:microsoft.com/office/officeart/2005/8/layout/orgChart1"/>
    <dgm:cxn modelId="{2CE493DC-2907-3F4C-AAB4-85D6FC094064}" type="presParOf" srcId="{A60A74B9-A62E-3F47-A6BD-0FDE5FF72203}" destId="{87ED5FA4-DF23-B642-BF80-5144AF8B1FFB}" srcOrd="1" destOrd="0" presId="urn:microsoft.com/office/officeart/2005/8/layout/orgChart1"/>
    <dgm:cxn modelId="{3FCDA7A5-E03B-B04B-ABD2-773935ED0CC4}" type="presParOf" srcId="{A60A74B9-A62E-3F47-A6BD-0FDE5FF72203}" destId="{7FB3F656-3A8F-A349-AD5D-DFD1DCE11F99}" srcOrd="2" destOrd="0" presId="urn:microsoft.com/office/officeart/2005/8/layout/orgChart1"/>
    <dgm:cxn modelId="{B62CC54F-8FED-DC41-BF1E-598F7A81D1C3}" type="presParOf" srcId="{D635FE3F-0D74-F042-A29F-36290A950A6E}" destId="{19235C8E-6D03-6347-8BAB-D1AB7F5BE90A}" srcOrd="2" destOrd="0" presId="urn:microsoft.com/office/officeart/2005/8/layout/orgChart1"/>
    <dgm:cxn modelId="{651CF5E7-ADD7-3042-A321-011F0DFF9DC1}" type="presParOf" srcId="{D635FE3F-0D74-F042-A29F-36290A950A6E}" destId="{9EFF6AC2-B40A-E845-ACF4-AF9566E52A1F}" srcOrd="3" destOrd="0" presId="urn:microsoft.com/office/officeart/2005/8/layout/orgChart1"/>
    <dgm:cxn modelId="{E16733C6-9249-C045-BF87-19A84D2C9521}" type="presParOf" srcId="{9EFF6AC2-B40A-E845-ACF4-AF9566E52A1F}" destId="{9D5A588F-14FA-164D-9787-F44E9BBF7EFF}" srcOrd="0" destOrd="0" presId="urn:microsoft.com/office/officeart/2005/8/layout/orgChart1"/>
    <dgm:cxn modelId="{44E6E4C0-495A-904F-AB18-1BE22254CF03}" type="presParOf" srcId="{9D5A588F-14FA-164D-9787-F44E9BBF7EFF}" destId="{5134410D-AF08-3043-8682-B3C7DB302330}" srcOrd="0" destOrd="0" presId="urn:microsoft.com/office/officeart/2005/8/layout/orgChart1"/>
    <dgm:cxn modelId="{E506DA96-07A1-404D-92D3-FC31DC2E79A6}" type="presParOf" srcId="{9D5A588F-14FA-164D-9787-F44E9BBF7EFF}" destId="{D7C2F0AB-7CC1-9242-AE4D-6AA625F3C6EA}" srcOrd="1" destOrd="0" presId="urn:microsoft.com/office/officeart/2005/8/layout/orgChart1"/>
    <dgm:cxn modelId="{1BF24210-D4D9-FF4F-9668-DB5E1512625D}" type="presParOf" srcId="{9EFF6AC2-B40A-E845-ACF4-AF9566E52A1F}" destId="{1BE7EA83-6785-DF46-8619-56F361009B62}" srcOrd="1" destOrd="0" presId="urn:microsoft.com/office/officeart/2005/8/layout/orgChart1"/>
    <dgm:cxn modelId="{0D685DD4-0505-C94C-84E2-60EA6155C639}" type="presParOf" srcId="{9EFF6AC2-B40A-E845-ACF4-AF9566E52A1F}" destId="{78B386E5-5128-A541-AE5D-8D251D5CF925}" srcOrd="2" destOrd="0" presId="urn:microsoft.com/office/officeart/2005/8/layout/orgChart1"/>
    <dgm:cxn modelId="{4F634E8D-7105-534F-836D-2433EFB3577D}" type="presParOf" srcId="{966853E7-ABC3-6147-A3A2-A673315CD001}" destId="{E2FC461D-CD3A-4D47-9852-996242D5C458}" srcOrd="2" destOrd="0" presId="urn:microsoft.com/office/officeart/2005/8/layout/orgChart1"/>
    <dgm:cxn modelId="{3842BC96-02A1-4945-8BE3-D7B811718CEC}" type="presParOf" srcId="{71A27CDA-AE52-DB49-85E9-4E5DD5796C73}" destId="{1407CF66-1FD1-C14E-964D-92890889359D}" srcOrd="2" destOrd="0" presId="urn:microsoft.com/office/officeart/2005/8/layout/orgChart1"/>
    <dgm:cxn modelId="{D858D9C8-1232-A341-8291-9ECC94468F05}" type="presParOf" srcId="{71A27CDA-AE52-DB49-85E9-4E5DD5796C73}" destId="{0113D982-6DF7-F343-98FB-EC0C66C8FAD0}" srcOrd="3" destOrd="0" presId="urn:microsoft.com/office/officeart/2005/8/layout/orgChart1"/>
    <dgm:cxn modelId="{DD71E437-6B4C-614B-8D64-EC71DCCC6EA8}" type="presParOf" srcId="{0113D982-6DF7-F343-98FB-EC0C66C8FAD0}" destId="{B640A3BD-C768-394A-9E14-54C010E35F67}" srcOrd="0" destOrd="0" presId="urn:microsoft.com/office/officeart/2005/8/layout/orgChart1"/>
    <dgm:cxn modelId="{04A0DE96-C950-EA45-AC84-D4A9731385A4}" type="presParOf" srcId="{B640A3BD-C768-394A-9E14-54C010E35F67}" destId="{EFCCF09B-1AB2-4E49-8B3E-F06BA42C5EED}" srcOrd="0" destOrd="0" presId="urn:microsoft.com/office/officeart/2005/8/layout/orgChart1"/>
    <dgm:cxn modelId="{C56B727B-E433-8A47-A5A5-20451821DD7D}" type="presParOf" srcId="{B640A3BD-C768-394A-9E14-54C010E35F67}" destId="{F28454C4-046D-9546-8DF4-6466AF88CD4A}" srcOrd="1" destOrd="0" presId="urn:microsoft.com/office/officeart/2005/8/layout/orgChart1"/>
    <dgm:cxn modelId="{560BEA94-E5C1-FF45-924D-466B0BD5D225}" type="presParOf" srcId="{0113D982-6DF7-F343-98FB-EC0C66C8FAD0}" destId="{493CE2F8-391D-5A4D-AABA-9844EFF4EE80}" srcOrd="1" destOrd="0" presId="urn:microsoft.com/office/officeart/2005/8/layout/orgChart1"/>
    <dgm:cxn modelId="{6DAEC94E-7DE6-B34A-850D-BD67DDC35B79}" type="presParOf" srcId="{493CE2F8-391D-5A4D-AABA-9844EFF4EE80}" destId="{491C5156-90FF-FE44-B81B-6AE061894B03}" srcOrd="0" destOrd="0" presId="urn:microsoft.com/office/officeart/2005/8/layout/orgChart1"/>
    <dgm:cxn modelId="{6C5CC064-054C-0E45-B493-CE204F83F5C1}" type="presParOf" srcId="{493CE2F8-391D-5A4D-AABA-9844EFF4EE80}" destId="{22633EA7-8374-654F-A40D-EDE468A228C0}" srcOrd="1" destOrd="0" presId="urn:microsoft.com/office/officeart/2005/8/layout/orgChart1"/>
    <dgm:cxn modelId="{209E51F7-2BB8-6143-A7BB-FDFA0ABC9E7B}" type="presParOf" srcId="{22633EA7-8374-654F-A40D-EDE468A228C0}" destId="{1D0C3F5D-F074-154C-A54D-F166AB4F9A19}" srcOrd="0" destOrd="0" presId="urn:microsoft.com/office/officeart/2005/8/layout/orgChart1"/>
    <dgm:cxn modelId="{B753D8D2-7F3B-E84A-B1C2-742DAC609A02}" type="presParOf" srcId="{1D0C3F5D-F074-154C-A54D-F166AB4F9A19}" destId="{A4879167-5222-6F40-B6A8-3DC3C7AC5BFE}" srcOrd="0" destOrd="0" presId="urn:microsoft.com/office/officeart/2005/8/layout/orgChart1"/>
    <dgm:cxn modelId="{CD6051ED-8213-D94F-ACE0-C65B383C2A70}" type="presParOf" srcId="{1D0C3F5D-F074-154C-A54D-F166AB4F9A19}" destId="{950CFBF6-DE1E-B847-9B43-18193B5583A8}" srcOrd="1" destOrd="0" presId="urn:microsoft.com/office/officeart/2005/8/layout/orgChart1"/>
    <dgm:cxn modelId="{636CCD36-5DB8-BB41-B61E-B42483ED001B}" type="presParOf" srcId="{22633EA7-8374-654F-A40D-EDE468A228C0}" destId="{DD03F21B-1927-FC41-AD31-53F6499F7BFE}" srcOrd="1" destOrd="0" presId="urn:microsoft.com/office/officeart/2005/8/layout/orgChart1"/>
    <dgm:cxn modelId="{72DCDEF2-B262-E046-98B6-36C19187AAA7}" type="presParOf" srcId="{22633EA7-8374-654F-A40D-EDE468A228C0}" destId="{A8A55D0A-2A46-E74E-BF2A-4039D48D7281}" srcOrd="2" destOrd="0" presId="urn:microsoft.com/office/officeart/2005/8/layout/orgChart1"/>
    <dgm:cxn modelId="{C6DF8A4D-2958-6C4E-8093-B3119488F72E}" type="presParOf" srcId="{493CE2F8-391D-5A4D-AABA-9844EFF4EE80}" destId="{5F10E6F0-CD84-8E44-8BF1-E39F76CF4F6F}" srcOrd="2" destOrd="0" presId="urn:microsoft.com/office/officeart/2005/8/layout/orgChart1"/>
    <dgm:cxn modelId="{22F15709-76E1-BF42-A5E9-5243C80004E0}" type="presParOf" srcId="{493CE2F8-391D-5A4D-AABA-9844EFF4EE80}" destId="{B9C78AA4-77C9-A04D-A878-3AF8E9F1FC9B}" srcOrd="3" destOrd="0" presId="urn:microsoft.com/office/officeart/2005/8/layout/orgChart1"/>
    <dgm:cxn modelId="{B895B476-C43D-3641-A713-40BDE9B7077B}" type="presParOf" srcId="{B9C78AA4-77C9-A04D-A878-3AF8E9F1FC9B}" destId="{36AF55AD-B836-6C44-B5F7-2175CB46C72D}" srcOrd="0" destOrd="0" presId="urn:microsoft.com/office/officeart/2005/8/layout/orgChart1"/>
    <dgm:cxn modelId="{A491E683-8BD9-F145-8DD6-6DB3BB13AF56}" type="presParOf" srcId="{36AF55AD-B836-6C44-B5F7-2175CB46C72D}" destId="{8B73D42F-F76A-C543-994E-793DE5410FDD}" srcOrd="0" destOrd="0" presId="urn:microsoft.com/office/officeart/2005/8/layout/orgChart1"/>
    <dgm:cxn modelId="{A1FB7F7A-0BBE-1D44-9F02-866FC65922DD}" type="presParOf" srcId="{36AF55AD-B836-6C44-B5F7-2175CB46C72D}" destId="{B4412077-A114-964E-8A87-62C4435B4A40}" srcOrd="1" destOrd="0" presId="urn:microsoft.com/office/officeart/2005/8/layout/orgChart1"/>
    <dgm:cxn modelId="{7468C772-C6F8-0842-B3BA-ADBA33A059AF}" type="presParOf" srcId="{B9C78AA4-77C9-A04D-A878-3AF8E9F1FC9B}" destId="{44835167-C152-1C46-895A-36478C5EFA41}" srcOrd="1" destOrd="0" presId="urn:microsoft.com/office/officeart/2005/8/layout/orgChart1"/>
    <dgm:cxn modelId="{6692BD8F-4FFB-7946-8BE0-C8B4245671A2}" type="presParOf" srcId="{B9C78AA4-77C9-A04D-A878-3AF8E9F1FC9B}" destId="{AEEB5A78-43C8-904B-B951-EECA8110C88F}" srcOrd="2" destOrd="0" presId="urn:microsoft.com/office/officeart/2005/8/layout/orgChart1"/>
    <dgm:cxn modelId="{AF176080-EFE1-CF40-A9A6-B12B3E520B52}" type="presParOf" srcId="{0113D982-6DF7-F343-98FB-EC0C66C8FAD0}" destId="{3FB51BB2-F3FD-5147-9C7C-B848E942B347}" srcOrd="2" destOrd="0" presId="urn:microsoft.com/office/officeart/2005/8/layout/orgChart1"/>
    <dgm:cxn modelId="{BA163FA2-81E2-0947-AECF-2E4972212042}" type="presParOf" srcId="{71A27CDA-AE52-DB49-85E9-4E5DD5796C73}" destId="{DD60EB9A-B8FA-1640-BBF1-84B9627E9661}" srcOrd="4" destOrd="0" presId="urn:microsoft.com/office/officeart/2005/8/layout/orgChart1"/>
    <dgm:cxn modelId="{5E1E2529-D583-7549-9F38-298155545F1B}" type="presParOf" srcId="{71A27CDA-AE52-DB49-85E9-4E5DD5796C73}" destId="{AC3F0CD5-7695-EC4C-A9F3-942F4044FAD2}" srcOrd="5" destOrd="0" presId="urn:microsoft.com/office/officeart/2005/8/layout/orgChart1"/>
    <dgm:cxn modelId="{832AA5F4-89DC-9242-B9FE-1BDB5C22C3CF}" type="presParOf" srcId="{AC3F0CD5-7695-EC4C-A9F3-942F4044FAD2}" destId="{24CC3ED6-B1D8-9042-B737-A79375FC6F6F}" srcOrd="0" destOrd="0" presId="urn:microsoft.com/office/officeart/2005/8/layout/orgChart1"/>
    <dgm:cxn modelId="{6C47BAF0-6468-444A-BCD0-5DA07BBA1FE9}" type="presParOf" srcId="{24CC3ED6-B1D8-9042-B737-A79375FC6F6F}" destId="{6E227262-E4BB-AA49-A62D-D42339EF717E}" srcOrd="0" destOrd="0" presId="urn:microsoft.com/office/officeart/2005/8/layout/orgChart1"/>
    <dgm:cxn modelId="{3362DB4D-645D-8943-92CB-D2C8A3797658}" type="presParOf" srcId="{24CC3ED6-B1D8-9042-B737-A79375FC6F6F}" destId="{C1DDE007-69B0-8144-8C87-34083891AAB7}" srcOrd="1" destOrd="0" presId="urn:microsoft.com/office/officeart/2005/8/layout/orgChart1"/>
    <dgm:cxn modelId="{552A9A9C-7BCB-4542-839A-18AD75C9FA52}" type="presParOf" srcId="{AC3F0CD5-7695-EC4C-A9F3-942F4044FAD2}" destId="{53DD3F26-25A6-7643-A20B-5B551CA7202A}" srcOrd="1" destOrd="0" presId="urn:microsoft.com/office/officeart/2005/8/layout/orgChart1"/>
    <dgm:cxn modelId="{DA2F627F-742D-714A-B60F-8CF9901EFE44}" type="presParOf" srcId="{53DD3F26-25A6-7643-A20B-5B551CA7202A}" destId="{BAA80B5E-717B-254D-8A7A-0A8C620470ED}" srcOrd="0" destOrd="0" presId="urn:microsoft.com/office/officeart/2005/8/layout/orgChart1"/>
    <dgm:cxn modelId="{B7561C35-2814-BF41-8AF8-B055D0FBA023}" type="presParOf" srcId="{53DD3F26-25A6-7643-A20B-5B551CA7202A}" destId="{1F78ABBF-2072-2B48-86A8-F1C60313C871}" srcOrd="1" destOrd="0" presId="urn:microsoft.com/office/officeart/2005/8/layout/orgChart1"/>
    <dgm:cxn modelId="{FA69C975-B847-BC4C-AEE4-40EEA5E62523}" type="presParOf" srcId="{1F78ABBF-2072-2B48-86A8-F1C60313C871}" destId="{F52F875A-2C91-0844-9085-E9973F31FAFD}" srcOrd="0" destOrd="0" presId="urn:microsoft.com/office/officeart/2005/8/layout/orgChart1"/>
    <dgm:cxn modelId="{3DDFB084-F062-8847-9BF2-7FF13627D842}" type="presParOf" srcId="{F52F875A-2C91-0844-9085-E9973F31FAFD}" destId="{CC6C5F9A-690D-8B49-B0ED-47D7F4F7DA4B}" srcOrd="0" destOrd="0" presId="urn:microsoft.com/office/officeart/2005/8/layout/orgChart1"/>
    <dgm:cxn modelId="{D4B4D46A-7F58-4B45-A4EA-DD888C580A37}" type="presParOf" srcId="{F52F875A-2C91-0844-9085-E9973F31FAFD}" destId="{162FA33B-5C88-FE42-95E5-E779C79484D8}" srcOrd="1" destOrd="0" presId="urn:microsoft.com/office/officeart/2005/8/layout/orgChart1"/>
    <dgm:cxn modelId="{A5464424-DAD9-3D44-8DC8-B11644011792}" type="presParOf" srcId="{1F78ABBF-2072-2B48-86A8-F1C60313C871}" destId="{AA6A30AC-BFF8-774E-A8C2-839606D62D6D}" srcOrd="1" destOrd="0" presId="urn:microsoft.com/office/officeart/2005/8/layout/orgChart1"/>
    <dgm:cxn modelId="{C57E3174-82BB-4C49-8FC8-16FFDFAF0A8D}" type="presParOf" srcId="{1F78ABBF-2072-2B48-86A8-F1C60313C871}" destId="{EC66CAA0-A798-0F4C-8437-5C9F71F88D81}" srcOrd="2" destOrd="0" presId="urn:microsoft.com/office/officeart/2005/8/layout/orgChart1"/>
    <dgm:cxn modelId="{3AF412B2-A77E-FE4F-8764-7A1C8FFD7CD4}" type="presParOf" srcId="{53DD3F26-25A6-7643-A20B-5B551CA7202A}" destId="{BFDD1C32-67FC-A646-A6B7-AC99C177D1D7}" srcOrd="2" destOrd="0" presId="urn:microsoft.com/office/officeart/2005/8/layout/orgChart1"/>
    <dgm:cxn modelId="{D73D634E-306E-1E4A-9D7A-21F7853BF4BD}" type="presParOf" srcId="{53DD3F26-25A6-7643-A20B-5B551CA7202A}" destId="{D7D75C01-83C7-C445-8CE4-F87303879A0C}" srcOrd="3" destOrd="0" presId="urn:microsoft.com/office/officeart/2005/8/layout/orgChart1"/>
    <dgm:cxn modelId="{68BDF014-A1F1-ED40-87CC-30ADDCAA4114}" type="presParOf" srcId="{D7D75C01-83C7-C445-8CE4-F87303879A0C}" destId="{0FE19A3E-0951-954A-AAE2-EF28ED40D5E1}" srcOrd="0" destOrd="0" presId="urn:microsoft.com/office/officeart/2005/8/layout/orgChart1"/>
    <dgm:cxn modelId="{6D0D1297-65B7-F145-B5FC-3121B66474C6}" type="presParOf" srcId="{0FE19A3E-0951-954A-AAE2-EF28ED40D5E1}" destId="{49C2FCBB-33FE-7945-A039-BE11E433D213}" srcOrd="0" destOrd="0" presId="urn:microsoft.com/office/officeart/2005/8/layout/orgChart1"/>
    <dgm:cxn modelId="{923BD13B-7412-9D42-BA22-16BDD3A62497}" type="presParOf" srcId="{0FE19A3E-0951-954A-AAE2-EF28ED40D5E1}" destId="{0CDFBC65-38E5-B04C-9B3D-5768A0F44FDA}" srcOrd="1" destOrd="0" presId="urn:microsoft.com/office/officeart/2005/8/layout/orgChart1"/>
    <dgm:cxn modelId="{976D2F6D-89EC-D144-9131-AB160C396766}" type="presParOf" srcId="{D7D75C01-83C7-C445-8CE4-F87303879A0C}" destId="{95AEF921-F482-F340-8F7F-645649589D22}" srcOrd="1" destOrd="0" presId="urn:microsoft.com/office/officeart/2005/8/layout/orgChart1"/>
    <dgm:cxn modelId="{48AB8922-8D59-6D4F-835C-56D1BC6AF68B}" type="presParOf" srcId="{D7D75C01-83C7-C445-8CE4-F87303879A0C}" destId="{8006A6CB-330F-1B41-87A5-EE0487688DC5}" srcOrd="2" destOrd="0" presId="urn:microsoft.com/office/officeart/2005/8/layout/orgChart1"/>
    <dgm:cxn modelId="{A77C3263-96A8-F640-9DB1-AB66D02F2DFE}" type="presParOf" srcId="{AC3F0CD5-7695-EC4C-A9F3-942F4044FAD2}" destId="{BCF6DD5D-A842-304D-80EC-DBF02081524B}" srcOrd="2" destOrd="0" presId="urn:microsoft.com/office/officeart/2005/8/layout/orgChart1"/>
    <dgm:cxn modelId="{CCFD6296-48CA-4041-8361-14F9BE74C071}" type="presParOf" srcId="{FC2648E2-8C23-4546-B92D-55AFD2239CC1}" destId="{56F20EF2-162E-AF41-A866-A7433309A7E0}"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DD1C32-67FC-A646-A6B7-AC99C177D1D7}">
      <dsp:nvSpPr>
        <dsp:cNvPr id="0" name=""/>
        <dsp:cNvSpPr/>
      </dsp:nvSpPr>
      <dsp:spPr>
        <a:xfrm>
          <a:off x="4782510" y="2092936"/>
          <a:ext cx="210080" cy="1324428"/>
        </a:xfrm>
        <a:custGeom>
          <a:avLst/>
          <a:gdLst/>
          <a:ahLst/>
          <a:cxnLst/>
          <a:rect l="0" t="0" r="0" b="0"/>
          <a:pathLst>
            <a:path>
              <a:moveTo>
                <a:pt x="0" y="0"/>
              </a:moveTo>
              <a:lnTo>
                <a:pt x="0" y="1324428"/>
              </a:lnTo>
              <a:lnTo>
                <a:pt x="210080" y="1324428"/>
              </a:lnTo>
            </a:path>
          </a:pathLst>
        </a:custGeom>
        <a:noFill/>
        <a:ln w="34925" cap="flat" cmpd="sng" algn="in">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AA80B5E-717B-254D-8A7A-0A8C620470ED}">
      <dsp:nvSpPr>
        <dsp:cNvPr id="0" name=""/>
        <dsp:cNvSpPr/>
      </dsp:nvSpPr>
      <dsp:spPr>
        <a:xfrm>
          <a:off x="4782510" y="2092936"/>
          <a:ext cx="210080" cy="516381"/>
        </a:xfrm>
        <a:custGeom>
          <a:avLst/>
          <a:gdLst/>
          <a:ahLst/>
          <a:cxnLst/>
          <a:rect l="0" t="0" r="0" b="0"/>
          <a:pathLst>
            <a:path>
              <a:moveTo>
                <a:pt x="0" y="0"/>
              </a:moveTo>
              <a:lnTo>
                <a:pt x="0" y="516381"/>
              </a:lnTo>
              <a:lnTo>
                <a:pt x="210080" y="516381"/>
              </a:lnTo>
            </a:path>
          </a:pathLst>
        </a:custGeom>
        <a:noFill/>
        <a:ln w="34925" cap="flat" cmpd="sng" algn="in">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D60EB9A-B8FA-1640-BBF1-84B9627E9661}">
      <dsp:nvSpPr>
        <dsp:cNvPr id="0" name=""/>
        <dsp:cNvSpPr/>
      </dsp:nvSpPr>
      <dsp:spPr>
        <a:xfrm>
          <a:off x="3648076" y="1097208"/>
          <a:ext cx="1694649" cy="295459"/>
        </a:xfrm>
        <a:custGeom>
          <a:avLst/>
          <a:gdLst/>
          <a:ahLst/>
          <a:cxnLst/>
          <a:rect l="0" t="0" r="0" b="0"/>
          <a:pathLst>
            <a:path>
              <a:moveTo>
                <a:pt x="0" y="0"/>
              </a:moveTo>
              <a:lnTo>
                <a:pt x="0" y="148402"/>
              </a:lnTo>
              <a:lnTo>
                <a:pt x="1694649" y="148402"/>
              </a:lnTo>
              <a:lnTo>
                <a:pt x="1694649" y="295459"/>
              </a:lnTo>
            </a:path>
          </a:pathLst>
        </a:custGeom>
        <a:noFill/>
        <a:ln w="34925" cap="flat" cmpd="sng" algn="in">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F10E6F0-CD84-8E44-8BF1-E39F76CF4F6F}">
      <dsp:nvSpPr>
        <dsp:cNvPr id="0" name=""/>
        <dsp:cNvSpPr/>
      </dsp:nvSpPr>
      <dsp:spPr>
        <a:xfrm>
          <a:off x="3087861" y="2092936"/>
          <a:ext cx="210080" cy="1352936"/>
        </a:xfrm>
        <a:custGeom>
          <a:avLst/>
          <a:gdLst/>
          <a:ahLst/>
          <a:cxnLst/>
          <a:rect l="0" t="0" r="0" b="0"/>
          <a:pathLst>
            <a:path>
              <a:moveTo>
                <a:pt x="0" y="0"/>
              </a:moveTo>
              <a:lnTo>
                <a:pt x="0" y="1352936"/>
              </a:lnTo>
              <a:lnTo>
                <a:pt x="210080" y="1352936"/>
              </a:lnTo>
            </a:path>
          </a:pathLst>
        </a:custGeom>
        <a:noFill/>
        <a:ln w="34925" cap="flat" cmpd="sng" algn="in">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91C5156-90FF-FE44-B81B-6AE061894B03}">
      <dsp:nvSpPr>
        <dsp:cNvPr id="0" name=""/>
        <dsp:cNvSpPr/>
      </dsp:nvSpPr>
      <dsp:spPr>
        <a:xfrm>
          <a:off x="3087861" y="2092936"/>
          <a:ext cx="210080" cy="541885"/>
        </a:xfrm>
        <a:custGeom>
          <a:avLst/>
          <a:gdLst/>
          <a:ahLst/>
          <a:cxnLst/>
          <a:rect l="0" t="0" r="0" b="0"/>
          <a:pathLst>
            <a:path>
              <a:moveTo>
                <a:pt x="0" y="0"/>
              </a:moveTo>
              <a:lnTo>
                <a:pt x="0" y="541885"/>
              </a:lnTo>
              <a:lnTo>
                <a:pt x="210080" y="541885"/>
              </a:lnTo>
            </a:path>
          </a:pathLst>
        </a:custGeom>
        <a:noFill/>
        <a:ln w="34925" cap="flat" cmpd="sng" algn="in">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407CF66-1FD1-C14E-964D-92890889359D}">
      <dsp:nvSpPr>
        <dsp:cNvPr id="0" name=""/>
        <dsp:cNvSpPr/>
      </dsp:nvSpPr>
      <dsp:spPr>
        <a:xfrm>
          <a:off x="3602356" y="1097208"/>
          <a:ext cx="91440" cy="295459"/>
        </a:xfrm>
        <a:custGeom>
          <a:avLst/>
          <a:gdLst/>
          <a:ahLst/>
          <a:cxnLst/>
          <a:rect l="0" t="0" r="0" b="0"/>
          <a:pathLst>
            <a:path>
              <a:moveTo>
                <a:pt x="45720" y="0"/>
              </a:moveTo>
              <a:lnTo>
                <a:pt x="45720" y="295459"/>
              </a:lnTo>
            </a:path>
          </a:pathLst>
        </a:custGeom>
        <a:noFill/>
        <a:ln w="34925" cap="flat" cmpd="sng" algn="in">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9235C8E-6D03-6347-8BAB-D1AB7F5BE90A}">
      <dsp:nvSpPr>
        <dsp:cNvPr id="0" name=""/>
        <dsp:cNvSpPr/>
      </dsp:nvSpPr>
      <dsp:spPr>
        <a:xfrm>
          <a:off x="1393211" y="2092936"/>
          <a:ext cx="210080" cy="1409643"/>
        </a:xfrm>
        <a:custGeom>
          <a:avLst/>
          <a:gdLst/>
          <a:ahLst/>
          <a:cxnLst/>
          <a:rect l="0" t="0" r="0" b="0"/>
          <a:pathLst>
            <a:path>
              <a:moveTo>
                <a:pt x="0" y="0"/>
              </a:moveTo>
              <a:lnTo>
                <a:pt x="0" y="1409643"/>
              </a:lnTo>
              <a:lnTo>
                <a:pt x="210080" y="1409643"/>
              </a:lnTo>
            </a:path>
          </a:pathLst>
        </a:custGeom>
        <a:noFill/>
        <a:ln w="34925" cap="flat" cmpd="sng" algn="in">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8A46FE8-A276-3F41-BE7A-772B0AD4E9A7}">
      <dsp:nvSpPr>
        <dsp:cNvPr id="0" name=""/>
        <dsp:cNvSpPr/>
      </dsp:nvSpPr>
      <dsp:spPr>
        <a:xfrm>
          <a:off x="1393211" y="2092936"/>
          <a:ext cx="210080" cy="556548"/>
        </a:xfrm>
        <a:custGeom>
          <a:avLst/>
          <a:gdLst/>
          <a:ahLst/>
          <a:cxnLst/>
          <a:rect l="0" t="0" r="0" b="0"/>
          <a:pathLst>
            <a:path>
              <a:moveTo>
                <a:pt x="0" y="0"/>
              </a:moveTo>
              <a:lnTo>
                <a:pt x="0" y="556548"/>
              </a:lnTo>
              <a:lnTo>
                <a:pt x="210080" y="556548"/>
              </a:lnTo>
            </a:path>
          </a:pathLst>
        </a:custGeom>
        <a:noFill/>
        <a:ln w="34925" cap="flat" cmpd="sng" algn="in">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FC5B2D-62AF-5742-86DF-1E8FB9B960AF}">
      <dsp:nvSpPr>
        <dsp:cNvPr id="0" name=""/>
        <dsp:cNvSpPr/>
      </dsp:nvSpPr>
      <dsp:spPr>
        <a:xfrm>
          <a:off x="1953426" y="1097208"/>
          <a:ext cx="1694649" cy="295459"/>
        </a:xfrm>
        <a:custGeom>
          <a:avLst/>
          <a:gdLst/>
          <a:ahLst/>
          <a:cxnLst/>
          <a:rect l="0" t="0" r="0" b="0"/>
          <a:pathLst>
            <a:path>
              <a:moveTo>
                <a:pt x="1694649" y="0"/>
              </a:moveTo>
              <a:lnTo>
                <a:pt x="1694649" y="148402"/>
              </a:lnTo>
              <a:lnTo>
                <a:pt x="0" y="148402"/>
              </a:lnTo>
              <a:lnTo>
                <a:pt x="0" y="295459"/>
              </a:lnTo>
            </a:path>
          </a:pathLst>
        </a:custGeom>
        <a:noFill/>
        <a:ln w="34925" cap="flat" cmpd="sng" algn="in">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8D70952-F7AA-3A45-985E-FED6A701E4B0}">
      <dsp:nvSpPr>
        <dsp:cNvPr id="0" name=""/>
        <dsp:cNvSpPr/>
      </dsp:nvSpPr>
      <dsp:spPr>
        <a:xfrm>
          <a:off x="2679765" y="0"/>
          <a:ext cx="1936620" cy="1097208"/>
        </a:xfrm>
        <a:prstGeom prst="rect">
          <a:avLst/>
        </a:prstGeom>
        <a:solidFill>
          <a:schemeClr val="lt1">
            <a:hueOff val="0"/>
            <a:satOff val="0"/>
            <a:lumOff val="0"/>
            <a:alphaOff val="0"/>
          </a:schemeClr>
        </a:solidFill>
        <a:ln w="34925" cap="flat" cmpd="sng" algn="in">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kumimoji="1" lang="en-US" altLang="ja-JP" sz="1800" kern="1200" dirty="0"/>
            <a:t>The fighting game AI challenge</a:t>
          </a:r>
          <a:endParaRPr kumimoji="1" lang="ja-JP" altLang="en-US" sz="1800" kern="1200"/>
        </a:p>
      </dsp:txBody>
      <dsp:txXfrm>
        <a:off x="2679765" y="0"/>
        <a:ext cx="1936620" cy="1097208"/>
      </dsp:txXfrm>
    </dsp:sp>
    <dsp:sp modelId="{9CDC3D19-F318-D541-9503-17A33A854F25}">
      <dsp:nvSpPr>
        <dsp:cNvPr id="0" name=""/>
        <dsp:cNvSpPr/>
      </dsp:nvSpPr>
      <dsp:spPr>
        <a:xfrm>
          <a:off x="1253157" y="1392667"/>
          <a:ext cx="1400536" cy="700268"/>
        </a:xfrm>
        <a:prstGeom prst="rect">
          <a:avLst/>
        </a:prstGeom>
        <a:solidFill>
          <a:schemeClr val="lt1">
            <a:hueOff val="0"/>
            <a:satOff val="0"/>
            <a:lumOff val="0"/>
            <a:alphaOff val="0"/>
          </a:schemeClr>
        </a:solidFill>
        <a:ln w="34925" cap="flat" cmpd="sng" algn="in">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kumimoji="1" lang="en-US" altLang="ja-JP" sz="1400" kern="1200" dirty="0"/>
            <a:t>ZEN</a:t>
          </a:r>
          <a:endParaRPr kumimoji="1" lang="ja-JP" altLang="en-US" sz="1400" kern="1200"/>
        </a:p>
      </dsp:txBody>
      <dsp:txXfrm>
        <a:off x="1253157" y="1392667"/>
        <a:ext cx="1400536" cy="700268"/>
      </dsp:txXfrm>
    </dsp:sp>
    <dsp:sp modelId="{692D0784-8260-D445-B44B-27D7A22E25AB}">
      <dsp:nvSpPr>
        <dsp:cNvPr id="0" name=""/>
        <dsp:cNvSpPr/>
      </dsp:nvSpPr>
      <dsp:spPr>
        <a:xfrm>
          <a:off x="1603291" y="2387049"/>
          <a:ext cx="869103" cy="524872"/>
        </a:xfrm>
        <a:prstGeom prst="rect">
          <a:avLst/>
        </a:prstGeom>
        <a:solidFill>
          <a:schemeClr val="lt1">
            <a:hueOff val="0"/>
            <a:satOff val="0"/>
            <a:lumOff val="0"/>
            <a:alphaOff val="0"/>
          </a:schemeClr>
        </a:solidFill>
        <a:ln w="34925" cap="flat" cmpd="sng" algn="in">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kumimoji="1" lang="en-US" altLang="ja-JP" sz="1400" kern="1200" dirty="0"/>
            <a:t>STANDARD</a:t>
          </a:r>
          <a:endParaRPr kumimoji="1" lang="ja-JP" altLang="en-US" sz="1400" kern="1200"/>
        </a:p>
      </dsp:txBody>
      <dsp:txXfrm>
        <a:off x="1603291" y="2387049"/>
        <a:ext cx="869103" cy="524872"/>
      </dsp:txXfrm>
    </dsp:sp>
    <dsp:sp modelId="{5134410D-AF08-3043-8682-B3C7DB302330}">
      <dsp:nvSpPr>
        <dsp:cNvPr id="0" name=""/>
        <dsp:cNvSpPr/>
      </dsp:nvSpPr>
      <dsp:spPr>
        <a:xfrm>
          <a:off x="1603291" y="3206034"/>
          <a:ext cx="791653" cy="593092"/>
        </a:xfrm>
        <a:prstGeom prst="rect">
          <a:avLst/>
        </a:prstGeom>
        <a:solidFill>
          <a:schemeClr val="lt1">
            <a:hueOff val="0"/>
            <a:satOff val="0"/>
            <a:lumOff val="0"/>
            <a:alphaOff val="0"/>
          </a:schemeClr>
        </a:solidFill>
        <a:ln w="34925" cap="flat" cmpd="sng" algn="in">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kumimoji="1" lang="en-US" altLang="ja-JP" sz="1400" kern="1200" dirty="0"/>
            <a:t>SPEED-RUNNING</a:t>
          </a:r>
          <a:endParaRPr kumimoji="1" lang="ja-JP" altLang="en-US" sz="1400" kern="1200"/>
        </a:p>
      </dsp:txBody>
      <dsp:txXfrm>
        <a:off x="1603291" y="3206034"/>
        <a:ext cx="791653" cy="593092"/>
      </dsp:txXfrm>
    </dsp:sp>
    <dsp:sp modelId="{EFCCF09B-1AB2-4E49-8B3E-F06BA42C5EED}">
      <dsp:nvSpPr>
        <dsp:cNvPr id="0" name=""/>
        <dsp:cNvSpPr/>
      </dsp:nvSpPr>
      <dsp:spPr>
        <a:xfrm>
          <a:off x="2947807" y="1392667"/>
          <a:ext cx="1400536" cy="700268"/>
        </a:xfrm>
        <a:prstGeom prst="rect">
          <a:avLst/>
        </a:prstGeom>
        <a:solidFill>
          <a:schemeClr val="lt1">
            <a:hueOff val="0"/>
            <a:satOff val="0"/>
            <a:lumOff val="0"/>
            <a:alphaOff val="0"/>
          </a:schemeClr>
        </a:solidFill>
        <a:ln w="34925" cap="flat" cmpd="sng" algn="in">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kumimoji="1" lang="en-US" altLang="ja-JP" sz="1400" kern="1200" dirty="0"/>
            <a:t>GARNET</a:t>
          </a:r>
          <a:endParaRPr kumimoji="1" lang="ja-JP" altLang="en-US" sz="1400" kern="1200"/>
        </a:p>
      </dsp:txBody>
      <dsp:txXfrm>
        <a:off x="2947807" y="1392667"/>
        <a:ext cx="1400536" cy="700268"/>
      </dsp:txXfrm>
    </dsp:sp>
    <dsp:sp modelId="{A4879167-5222-6F40-B6A8-3DC3C7AC5BFE}">
      <dsp:nvSpPr>
        <dsp:cNvPr id="0" name=""/>
        <dsp:cNvSpPr/>
      </dsp:nvSpPr>
      <dsp:spPr>
        <a:xfrm>
          <a:off x="3297941" y="2387049"/>
          <a:ext cx="844229" cy="495545"/>
        </a:xfrm>
        <a:prstGeom prst="rect">
          <a:avLst/>
        </a:prstGeom>
        <a:solidFill>
          <a:schemeClr val="lt1">
            <a:hueOff val="0"/>
            <a:satOff val="0"/>
            <a:lumOff val="0"/>
            <a:alphaOff val="0"/>
          </a:schemeClr>
        </a:solidFill>
        <a:ln w="34925" cap="flat" cmpd="sng" algn="in">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kumimoji="1" lang="en-US" altLang="ja-JP" sz="1400" kern="1200" dirty="0"/>
            <a:t>STANDARD</a:t>
          </a:r>
          <a:endParaRPr kumimoji="1" lang="ja-JP" altLang="en-US" sz="1400" kern="1200"/>
        </a:p>
      </dsp:txBody>
      <dsp:txXfrm>
        <a:off x="3297941" y="2387049"/>
        <a:ext cx="844229" cy="495545"/>
      </dsp:txXfrm>
    </dsp:sp>
    <dsp:sp modelId="{8B73D42F-F76A-C543-994E-793DE5410FDD}">
      <dsp:nvSpPr>
        <dsp:cNvPr id="0" name=""/>
        <dsp:cNvSpPr/>
      </dsp:nvSpPr>
      <dsp:spPr>
        <a:xfrm>
          <a:off x="3297941" y="3176706"/>
          <a:ext cx="835084" cy="538331"/>
        </a:xfrm>
        <a:prstGeom prst="rect">
          <a:avLst/>
        </a:prstGeom>
        <a:solidFill>
          <a:schemeClr val="lt1">
            <a:hueOff val="0"/>
            <a:satOff val="0"/>
            <a:lumOff val="0"/>
            <a:alphaOff val="0"/>
          </a:schemeClr>
        </a:solidFill>
        <a:ln w="34925" cap="flat" cmpd="sng" algn="in">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kumimoji="1" lang="en-US" altLang="ja-JP" sz="1400" kern="1200" dirty="0"/>
            <a:t>SPEED-RUNNING</a:t>
          </a:r>
          <a:endParaRPr kumimoji="1" lang="ja-JP" altLang="en-US" sz="1400" kern="1200"/>
        </a:p>
      </dsp:txBody>
      <dsp:txXfrm>
        <a:off x="3297941" y="3176706"/>
        <a:ext cx="835084" cy="538331"/>
      </dsp:txXfrm>
    </dsp:sp>
    <dsp:sp modelId="{6E227262-E4BB-AA49-A62D-D42339EF717E}">
      <dsp:nvSpPr>
        <dsp:cNvPr id="0" name=""/>
        <dsp:cNvSpPr/>
      </dsp:nvSpPr>
      <dsp:spPr>
        <a:xfrm>
          <a:off x="4642457" y="1392667"/>
          <a:ext cx="1400536" cy="700268"/>
        </a:xfrm>
        <a:prstGeom prst="rect">
          <a:avLst/>
        </a:prstGeom>
        <a:solidFill>
          <a:schemeClr val="lt1">
            <a:hueOff val="0"/>
            <a:satOff val="0"/>
            <a:lumOff val="0"/>
            <a:alphaOff val="0"/>
          </a:schemeClr>
        </a:solidFill>
        <a:ln w="34925" cap="flat" cmpd="sng" algn="in">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kumimoji="1" lang="en-US" altLang="ja-JP" sz="1400" kern="1200" dirty="0"/>
            <a:t>LUD</a:t>
          </a:r>
          <a:endParaRPr kumimoji="1" lang="ja-JP" altLang="en-US" sz="1400" kern="1200"/>
        </a:p>
      </dsp:txBody>
      <dsp:txXfrm>
        <a:off x="4642457" y="1392667"/>
        <a:ext cx="1400536" cy="700268"/>
      </dsp:txXfrm>
    </dsp:sp>
    <dsp:sp modelId="{CC6C5F9A-690D-8B49-B0ED-47D7F4F7DA4B}">
      <dsp:nvSpPr>
        <dsp:cNvPr id="0" name=""/>
        <dsp:cNvSpPr/>
      </dsp:nvSpPr>
      <dsp:spPr>
        <a:xfrm>
          <a:off x="4992591" y="2387049"/>
          <a:ext cx="845462" cy="444537"/>
        </a:xfrm>
        <a:prstGeom prst="rect">
          <a:avLst/>
        </a:prstGeom>
        <a:solidFill>
          <a:schemeClr val="lt1">
            <a:hueOff val="0"/>
            <a:satOff val="0"/>
            <a:lumOff val="0"/>
            <a:alphaOff val="0"/>
          </a:schemeClr>
        </a:solidFill>
        <a:ln w="34925" cap="flat" cmpd="sng" algn="in">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kumimoji="1" lang="en-US" altLang="ja-JP" sz="1400" kern="1200" dirty="0"/>
            <a:t>STANDARD</a:t>
          </a:r>
          <a:endParaRPr kumimoji="1" lang="ja-JP" altLang="en-US" sz="1400" kern="1200"/>
        </a:p>
      </dsp:txBody>
      <dsp:txXfrm>
        <a:off x="4992591" y="2387049"/>
        <a:ext cx="845462" cy="444537"/>
      </dsp:txXfrm>
    </dsp:sp>
    <dsp:sp modelId="{49C2FCBB-33FE-7945-A039-BE11E433D213}">
      <dsp:nvSpPr>
        <dsp:cNvPr id="0" name=""/>
        <dsp:cNvSpPr/>
      </dsp:nvSpPr>
      <dsp:spPr>
        <a:xfrm>
          <a:off x="4992591" y="3125699"/>
          <a:ext cx="845462" cy="583330"/>
        </a:xfrm>
        <a:prstGeom prst="rect">
          <a:avLst/>
        </a:prstGeom>
        <a:solidFill>
          <a:schemeClr val="lt1">
            <a:hueOff val="0"/>
            <a:satOff val="0"/>
            <a:lumOff val="0"/>
            <a:alphaOff val="0"/>
          </a:schemeClr>
        </a:solidFill>
        <a:ln w="34925" cap="flat" cmpd="sng" algn="in">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kumimoji="1" lang="en-US" altLang="ja-JP" sz="1400" kern="1200" dirty="0"/>
            <a:t>SPEED-RUNNING</a:t>
          </a:r>
          <a:endParaRPr kumimoji="1" lang="ja-JP" altLang="en-US" sz="1400" kern="1200"/>
        </a:p>
      </dsp:txBody>
      <dsp:txXfrm>
        <a:off x="4992591" y="3125699"/>
        <a:ext cx="845462" cy="58333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77B4F6-BC2C-C648-BEA5-E689409502CD}" type="datetimeFigureOut">
              <a:rPr kumimoji="1" lang="ja-JP" altLang="en-US" smtClean="0"/>
              <a:t>2021/11/16</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B2AE86-A5D9-934F-BE7C-141D88014378}" type="slidenum">
              <a:rPr kumimoji="1" lang="ja-JP" altLang="en-US" smtClean="0"/>
              <a:t>‹#›</a:t>
            </a:fld>
            <a:endParaRPr kumimoji="1" lang="ja-JP" altLang="en-US"/>
          </a:p>
        </p:txBody>
      </p:sp>
    </p:spTree>
    <p:extLst>
      <p:ext uri="{BB962C8B-B14F-4D97-AF65-F5344CB8AC3E}">
        <p14:creationId xmlns:p14="http://schemas.microsoft.com/office/powerpoint/2010/main" val="126667909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a:t>aaa</a:t>
            </a:r>
            <a:endParaRPr kumimoji="1" lang="ja-JP" altLang="en-US"/>
          </a:p>
        </p:txBody>
      </p:sp>
      <p:sp>
        <p:nvSpPr>
          <p:cNvPr id="4" name="スライド番号プレースホルダー 3"/>
          <p:cNvSpPr>
            <a:spLocks noGrp="1"/>
          </p:cNvSpPr>
          <p:nvPr>
            <p:ph type="sldNum" sz="quarter" idx="5"/>
          </p:nvPr>
        </p:nvSpPr>
        <p:spPr/>
        <p:txBody>
          <a:bodyPr/>
          <a:lstStyle/>
          <a:p>
            <a:fld id="{1FB2AE86-A5D9-934F-BE7C-141D88014378}" type="slidenum">
              <a:rPr kumimoji="1" lang="ja-JP" altLang="en-US" smtClean="0"/>
              <a:t>1</a:t>
            </a:fld>
            <a:endParaRPr kumimoji="1" lang="ja-JP" altLang="en-US"/>
          </a:p>
        </p:txBody>
      </p:sp>
    </p:spTree>
    <p:extLst>
      <p:ext uri="{BB962C8B-B14F-4D97-AF65-F5344CB8AC3E}">
        <p14:creationId xmlns:p14="http://schemas.microsoft.com/office/powerpoint/2010/main" val="16214329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F816BC4D-F5FC-6847-A8F2-4B41B51679BF}" type="datetimeFigureOut">
              <a:rPr kumimoji="1" lang="ja-JP" altLang="en-US" smtClean="0"/>
              <a:t>2021/11/16</a:t>
            </a:fld>
            <a:endParaRPr kumimoji="1" lang="ja-JP" alt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kumimoji="1" lang="ja-JP" alt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CB72AAFC-909F-DB46-8C5D-282482C521FE}" type="slidenum">
              <a:rPr kumimoji="1" lang="ja-JP" altLang="en-US" smtClean="0"/>
              <a:t>‹#›</a:t>
            </a:fld>
            <a:endParaRPr kumimoji="1" lang="ja-JP" alt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97861520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816BC4D-F5FC-6847-A8F2-4B41B51679BF}" type="datetimeFigureOut">
              <a:rPr kumimoji="1" lang="ja-JP" altLang="en-US" smtClean="0"/>
              <a:t>2021/11/16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72AAFC-909F-DB46-8C5D-282482C521FE}" type="slidenum">
              <a:rPr kumimoji="1" lang="ja-JP" altLang="en-US" smtClean="0"/>
              <a:t>‹#›</a:t>
            </a:fld>
            <a:endParaRPr kumimoji="1" lang="ja-JP" altLang="en-US"/>
          </a:p>
        </p:txBody>
      </p:sp>
    </p:spTree>
    <p:extLst>
      <p:ext uri="{BB962C8B-B14F-4D97-AF65-F5344CB8AC3E}">
        <p14:creationId xmlns:p14="http://schemas.microsoft.com/office/powerpoint/2010/main" val="2788271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816BC4D-F5FC-6847-A8F2-4B41B51679BF}" type="datetimeFigureOut">
              <a:rPr kumimoji="1" lang="ja-JP" altLang="en-US" smtClean="0"/>
              <a:t>2021/11/16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72AAFC-909F-DB46-8C5D-282482C521FE}" type="slidenum">
              <a:rPr kumimoji="1" lang="ja-JP" altLang="en-US" smtClean="0"/>
              <a:t>‹#›</a:t>
            </a:fld>
            <a:endParaRPr kumimoji="1" lang="ja-JP" altLang="en-US"/>
          </a:p>
        </p:txBody>
      </p:sp>
    </p:spTree>
    <p:extLst>
      <p:ext uri="{BB962C8B-B14F-4D97-AF65-F5344CB8AC3E}">
        <p14:creationId xmlns:p14="http://schemas.microsoft.com/office/powerpoint/2010/main" val="323009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816BC4D-F5FC-6847-A8F2-4B41B51679BF}" type="datetimeFigureOut">
              <a:rPr kumimoji="1" lang="ja-JP" altLang="en-US" smtClean="0"/>
              <a:t>2021/11/16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72AAFC-909F-DB46-8C5D-282482C521FE}" type="slidenum">
              <a:rPr kumimoji="1" lang="ja-JP" altLang="en-US" smtClean="0"/>
              <a:t>‹#›</a:t>
            </a:fld>
            <a:endParaRPr kumimoji="1" lang="ja-JP" altLang="en-US"/>
          </a:p>
        </p:txBody>
      </p:sp>
    </p:spTree>
    <p:extLst>
      <p:ext uri="{BB962C8B-B14F-4D97-AF65-F5344CB8AC3E}">
        <p14:creationId xmlns:p14="http://schemas.microsoft.com/office/powerpoint/2010/main" val="1098329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F816BC4D-F5FC-6847-A8F2-4B41B51679BF}" type="datetimeFigureOut">
              <a:rPr kumimoji="1" lang="ja-JP" altLang="en-US" smtClean="0"/>
              <a:t>2021/11/16</a:t>
            </a:fld>
            <a:endParaRPr kumimoji="1" lang="ja-JP" alt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kumimoji="1" lang="ja-JP" alt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CB72AAFC-909F-DB46-8C5D-282482C521FE}" type="slidenum">
              <a:rPr kumimoji="1" lang="ja-JP" altLang="en-US" smtClean="0"/>
              <a:t>‹#›</a:t>
            </a:fld>
            <a:endParaRPr kumimoji="1" lang="ja-JP" alt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59738642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ja-JP" altLang="en-US"/>
              <a:t>マスター タイトルの書式設定</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816BC4D-F5FC-6847-A8F2-4B41B51679BF}" type="datetimeFigureOut">
              <a:rPr kumimoji="1" lang="ja-JP" altLang="en-US" smtClean="0"/>
              <a:t>2021/11/16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B72AAFC-909F-DB46-8C5D-282482C521FE}" type="slidenum">
              <a:rPr kumimoji="1" lang="ja-JP" altLang="en-US" smtClean="0"/>
              <a:t>‹#›</a:t>
            </a:fld>
            <a:endParaRPr kumimoji="1" lang="ja-JP" altLang="en-US"/>
          </a:p>
        </p:txBody>
      </p:sp>
    </p:spTree>
    <p:extLst>
      <p:ext uri="{BB962C8B-B14F-4D97-AF65-F5344CB8AC3E}">
        <p14:creationId xmlns:p14="http://schemas.microsoft.com/office/powerpoint/2010/main" val="3306206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816BC4D-F5FC-6847-A8F2-4B41B51679BF}" type="datetimeFigureOut">
              <a:rPr kumimoji="1" lang="ja-JP" altLang="en-US" smtClean="0"/>
              <a:t>2021/11/16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B72AAFC-909F-DB46-8C5D-282482C521FE}" type="slidenum">
              <a:rPr kumimoji="1" lang="ja-JP" altLang="en-US" smtClean="0"/>
              <a:t>‹#›</a:t>
            </a:fld>
            <a:endParaRPr kumimoji="1" lang="ja-JP" altLang="en-US"/>
          </a:p>
        </p:txBody>
      </p:sp>
    </p:spTree>
    <p:extLst>
      <p:ext uri="{BB962C8B-B14F-4D97-AF65-F5344CB8AC3E}">
        <p14:creationId xmlns:p14="http://schemas.microsoft.com/office/powerpoint/2010/main" val="1948401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816BC4D-F5FC-6847-A8F2-4B41B51679BF}" type="datetimeFigureOut">
              <a:rPr kumimoji="1" lang="ja-JP" altLang="en-US" smtClean="0"/>
              <a:t>2021/11/16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B72AAFC-909F-DB46-8C5D-282482C521FE}" type="slidenum">
              <a:rPr kumimoji="1" lang="ja-JP" altLang="en-US" smtClean="0"/>
              <a:t>‹#›</a:t>
            </a:fld>
            <a:endParaRPr kumimoji="1" lang="ja-JP" altLang="en-US"/>
          </a:p>
        </p:txBody>
      </p:sp>
    </p:spTree>
    <p:extLst>
      <p:ext uri="{BB962C8B-B14F-4D97-AF65-F5344CB8AC3E}">
        <p14:creationId xmlns:p14="http://schemas.microsoft.com/office/powerpoint/2010/main" val="3251493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16BC4D-F5FC-6847-A8F2-4B41B51679BF}" type="datetimeFigureOut">
              <a:rPr kumimoji="1" lang="ja-JP" altLang="en-US" smtClean="0"/>
              <a:t>2021/11/16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B72AAFC-909F-DB46-8C5D-282482C521FE}" type="slidenum">
              <a:rPr kumimoji="1" lang="ja-JP" altLang="en-US" smtClean="0"/>
              <a:t>‹#›</a:t>
            </a:fld>
            <a:endParaRPr kumimoji="1" lang="ja-JP" altLang="en-US"/>
          </a:p>
        </p:txBody>
      </p:sp>
    </p:spTree>
    <p:extLst>
      <p:ext uri="{BB962C8B-B14F-4D97-AF65-F5344CB8AC3E}">
        <p14:creationId xmlns:p14="http://schemas.microsoft.com/office/powerpoint/2010/main" val="2661016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816BC4D-F5FC-6847-A8F2-4B41B51679BF}" type="datetimeFigureOut">
              <a:rPr kumimoji="1" lang="ja-JP" altLang="en-US" smtClean="0"/>
              <a:t>2021/11/16</a:t>
            </a:fld>
            <a:endParaRPr kumimoji="1" lang="ja-JP" alt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CB72AAFC-909F-DB46-8C5D-282482C521FE}" type="slidenum">
              <a:rPr kumimoji="1" lang="ja-JP" altLang="en-US" smtClean="0"/>
              <a:t>‹#›</a:t>
            </a:fld>
            <a:endParaRPr kumimoji="1" lang="ja-JP" alt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14668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816BC4D-F5FC-6847-A8F2-4B41B51679BF}" type="datetimeFigureOut">
              <a:rPr kumimoji="1" lang="ja-JP" altLang="en-US" smtClean="0"/>
              <a:t>2021/11/16</a:t>
            </a:fld>
            <a:endParaRPr kumimoji="1" lang="ja-JP" alt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CB72AAFC-909F-DB46-8C5D-282482C521FE}" type="slidenum">
              <a:rPr kumimoji="1" lang="ja-JP" altLang="en-US" smtClean="0"/>
              <a:t>‹#›</a:t>
            </a:fld>
            <a:endParaRPr kumimoji="1" lang="ja-JP" alt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77532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F816BC4D-F5FC-6847-A8F2-4B41B51679BF}" type="datetimeFigureOut">
              <a:rPr kumimoji="1" lang="ja-JP" altLang="en-US" smtClean="0"/>
              <a:t>2021/11/16</a:t>
            </a:fld>
            <a:endParaRPr kumimoji="1" lang="ja-JP" alt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kumimoji="1" lang="ja-JP" alt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CB72AAFC-909F-DB46-8C5D-282482C521FE}" type="slidenum">
              <a:rPr kumimoji="1" lang="ja-JP" altLang="en-US" smtClean="0"/>
              <a:t>‹#›</a:t>
            </a:fld>
            <a:endParaRPr kumimoji="1" lang="ja-JP" alt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41055777"/>
      </p:ext>
    </p:extLst>
  </p:cSld>
  <p:clrMap bg1="lt1" tx1="dk1" bg2="lt2" tx2="dk2" accent1="accent1" accent2="accent2" accent3="accent3" accent4="accent4" accent5="accent5" accent6="accent6" hlink="hlink" folHlink="folHlink"/>
  <p:sldLayoutIdLst>
    <p:sldLayoutId id="2147484124" r:id="rId1"/>
    <p:sldLayoutId id="2147484125" r:id="rId2"/>
    <p:sldLayoutId id="2147484126" r:id="rId3"/>
    <p:sldLayoutId id="2147484127" r:id="rId4"/>
    <p:sldLayoutId id="2147484128" r:id="rId5"/>
    <p:sldLayoutId id="2147484129" r:id="rId6"/>
    <p:sldLayoutId id="2147484130" r:id="rId7"/>
    <p:sldLayoutId id="2147484131" r:id="rId8"/>
    <p:sldLayoutId id="2147484132" r:id="rId9"/>
    <p:sldLayoutId id="2147484133" r:id="rId10"/>
    <p:sldLayoutId id="2147484134" r:id="rId11"/>
  </p:sldLayoutIdLst>
  <p:txStyles>
    <p:titleStyle>
      <a:lvl1pPr algn="l" defTabSz="914400" rtl="0" eaLnBrk="1" latinLnBrk="0" hangingPunct="1">
        <a:lnSpc>
          <a:spcPct val="89000"/>
        </a:lnSpc>
        <a:spcBef>
          <a:spcPct val="0"/>
        </a:spcBef>
        <a:buNone/>
        <a:defRPr kumimoji="1"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kumimoji="1"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400" kern="1200" baseline="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396048-FD23-7D47-99AB-8BFFBC43E0A7}"/>
              </a:ext>
            </a:extLst>
          </p:cNvPr>
          <p:cNvSpPr>
            <a:spLocks noGrp="1"/>
          </p:cNvSpPr>
          <p:nvPr>
            <p:ph type="ctrTitle"/>
          </p:nvPr>
        </p:nvSpPr>
        <p:spPr>
          <a:xfrm>
            <a:off x="1523999" y="1521274"/>
            <a:ext cx="9144000" cy="2387600"/>
          </a:xfrm>
        </p:spPr>
        <p:txBody>
          <a:bodyPr>
            <a:normAutofit fontScale="90000"/>
          </a:bodyPr>
          <a:lstStyle/>
          <a:p>
            <a:br>
              <a:rPr lang="en" altLang="ja-JP" dirty="0"/>
            </a:br>
            <a:r>
              <a:rPr lang="en" altLang="ja-JP" sz="4000" b="1" dirty="0"/>
              <a:t>A Hybrid Approach for the Fighting Game AI Challenge: Balancing Case Analysis and Monte Carlo Tree Search for the Ultimate Performance in Unknown Environment </a:t>
            </a:r>
            <a:endParaRPr kumimoji="1" lang="ja-JP" altLang="en-US" sz="4000"/>
          </a:p>
        </p:txBody>
      </p:sp>
      <p:sp>
        <p:nvSpPr>
          <p:cNvPr id="3" name="字幕 2">
            <a:extLst>
              <a:ext uri="{FF2B5EF4-FFF2-40B4-BE49-F238E27FC236}">
                <a16:creationId xmlns:a16="http://schemas.microsoft.com/office/drawing/2014/main" id="{E1D710D0-BCC2-F34D-A5AB-BAF8AF132239}"/>
              </a:ext>
            </a:extLst>
          </p:cNvPr>
          <p:cNvSpPr>
            <a:spLocks noGrp="1"/>
          </p:cNvSpPr>
          <p:nvPr>
            <p:ph type="subTitle" idx="1"/>
          </p:nvPr>
        </p:nvSpPr>
        <p:spPr>
          <a:xfrm>
            <a:off x="2680163" y="4142926"/>
            <a:ext cx="6831673" cy="1487853"/>
          </a:xfrm>
        </p:spPr>
        <p:txBody>
          <a:bodyPr>
            <a:normAutofit fontScale="92500" lnSpcReduction="10000"/>
          </a:bodyPr>
          <a:lstStyle/>
          <a:p>
            <a:r>
              <a:rPr lang="en" altLang="ja-JP" dirty="0"/>
              <a:t>Lam Gia Thuan1, </a:t>
            </a:r>
            <a:r>
              <a:rPr lang="en" altLang="ja-JP" dirty="0" err="1"/>
              <a:t>Doina</a:t>
            </a:r>
            <a:r>
              <a:rPr lang="en" altLang="ja-JP" dirty="0"/>
              <a:t> Logofatu2 and Costin Badica3 </a:t>
            </a:r>
          </a:p>
          <a:p>
            <a:endParaRPr lang="en" altLang="ja-JP" dirty="0"/>
          </a:p>
          <a:p>
            <a:r>
              <a:rPr lang="en" altLang="ja-JP" dirty="0"/>
              <a:t>Proc. of 20th Engineering Applications of Neural Networks </a:t>
            </a:r>
            <a:r>
              <a:rPr lang="en" altLang="ja-JP" dirty="0" err="1"/>
              <a:t>conferenc</a:t>
            </a:r>
            <a:r>
              <a:rPr lang="en" altLang="ja-JP" dirty="0"/>
              <a:t> (EANN 2019), pp. 139-150, May 24-26, 2019.</a:t>
            </a:r>
            <a:endParaRPr kumimoji="1" lang="ja-JP" altLang="en-US"/>
          </a:p>
        </p:txBody>
      </p:sp>
    </p:spTree>
    <p:extLst>
      <p:ext uri="{BB962C8B-B14F-4D97-AF65-F5344CB8AC3E}">
        <p14:creationId xmlns:p14="http://schemas.microsoft.com/office/powerpoint/2010/main" val="15523510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BBCC2F0E-23EC-A741-8AF7-065E0A39C8EC}"/>
              </a:ext>
            </a:extLst>
          </p:cNvPr>
          <p:cNvSpPr>
            <a:spLocks noGrp="1"/>
          </p:cNvSpPr>
          <p:nvPr>
            <p:ph idx="1"/>
          </p:nvPr>
        </p:nvSpPr>
        <p:spPr>
          <a:xfrm>
            <a:off x="678872" y="282726"/>
            <a:ext cx="9601200" cy="5368636"/>
          </a:xfrm>
        </p:spPr>
        <p:txBody>
          <a:bodyPr>
            <a:normAutofit/>
          </a:bodyPr>
          <a:lstStyle/>
          <a:p>
            <a:r>
              <a:rPr lang="en" altLang="ja-JP" sz="2800" dirty="0"/>
              <a:t>A brief overview of our optimized MCTS</a:t>
            </a:r>
          </a:p>
          <a:p>
            <a:pPr marL="0" indent="0">
              <a:buNone/>
            </a:pPr>
            <a:endParaRPr kumimoji="1" lang="ja-JP" altLang="en-US" sz="2800"/>
          </a:p>
        </p:txBody>
      </p:sp>
      <p:sp>
        <p:nvSpPr>
          <p:cNvPr id="4" name="テキスト ボックス 3">
            <a:extLst>
              <a:ext uri="{FF2B5EF4-FFF2-40B4-BE49-F238E27FC236}">
                <a16:creationId xmlns:a16="http://schemas.microsoft.com/office/drawing/2014/main" id="{0C2BBC23-381B-1249-90F1-298158981116}"/>
              </a:ext>
            </a:extLst>
          </p:cNvPr>
          <p:cNvSpPr txBox="1"/>
          <p:nvPr/>
        </p:nvSpPr>
        <p:spPr>
          <a:xfrm>
            <a:off x="1011382" y="1151570"/>
            <a:ext cx="9421090" cy="1169551"/>
          </a:xfrm>
          <a:prstGeom prst="rect">
            <a:avLst/>
          </a:prstGeom>
          <a:noFill/>
        </p:spPr>
        <p:txBody>
          <a:bodyPr wrap="square" rtlCol="0">
            <a:spAutoFit/>
          </a:bodyPr>
          <a:lstStyle/>
          <a:p>
            <a:r>
              <a:rPr kumimoji="1" lang="en" altLang="ja-JP" sz="2800" dirty="0"/>
              <a:t>The key points of MCTS used in this program</a:t>
            </a:r>
          </a:p>
          <a:p>
            <a:r>
              <a:rPr kumimoji="1" lang="en" altLang="ja-JP" sz="2400" dirty="0"/>
              <a:t>     </a:t>
            </a:r>
            <a:r>
              <a:rPr kumimoji="1" lang="ja-JP" altLang="en-US" sz="2400"/>
              <a:t>・</a:t>
            </a:r>
            <a:r>
              <a:rPr kumimoji="1" lang="en" altLang="ja-JP" sz="2400" dirty="0"/>
              <a:t>Upper Confidence Bound (UCB) formula</a:t>
            </a:r>
          </a:p>
          <a:p>
            <a:endParaRPr kumimoji="1" lang="ja-JP" altLang="en-US"/>
          </a:p>
        </p:txBody>
      </p:sp>
      <p:pic>
        <p:nvPicPr>
          <p:cNvPr id="6" name="図 5" descr="ダイアグラム&#10;&#10;自動的に生成された説明">
            <a:extLst>
              <a:ext uri="{FF2B5EF4-FFF2-40B4-BE49-F238E27FC236}">
                <a16:creationId xmlns:a16="http://schemas.microsoft.com/office/drawing/2014/main" id="{F3504119-C1D0-2B48-9FC8-A7A139AD1360}"/>
              </a:ext>
            </a:extLst>
          </p:cNvPr>
          <p:cNvPicPr>
            <a:picLocks noChangeAspect="1"/>
          </p:cNvPicPr>
          <p:nvPr/>
        </p:nvPicPr>
        <p:blipFill>
          <a:blip r:embed="rId2"/>
          <a:stretch>
            <a:fillRect/>
          </a:stretch>
        </p:blipFill>
        <p:spPr>
          <a:xfrm>
            <a:off x="1440031" y="3154461"/>
            <a:ext cx="3624586" cy="1336253"/>
          </a:xfrm>
          <a:prstGeom prst="rect">
            <a:avLst/>
          </a:prstGeom>
        </p:spPr>
      </p:pic>
      <p:sp>
        <p:nvSpPr>
          <p:cNvPr id="7" name="テキスト ボックス 6">
            <a:extLst>
              <a:ext uri="{FF2B5EF4-FFF2-40B4-BE49-F238E27FC236}">
                <a16:creationId xmlns:a16="http://schemas.microsoft.com/office/drawing/2014/main" id="{B5B7F299-03B3-F04A-9D7A-731A8C4807B5}"/>
              </a:ext>
            </a:extLst>
          </p:cNvPr>
          <p:cNvSpPr txBox="1"/>
          <p:nvPr/>
        </p:nvSpPr>
        <p:spPr>
          <a:xfrm>
            <a:off x="5238727" y="3336552"/>
            <a:ext cx="6953273" cy="2308324"/>
          </a:xfrm>
          <a:prstGeom prst="rect">
            <a:avLst/>
          </a:prstGeom>
          <a:noFill/>
        </p:spPr>
        <p:txBody>
          <a:bodyPr wrap="square" rtlCol="0">
            <a:spAutoFit/>
          </a:bodyPr>
          <a:lstStyle/>
          <a:p>
            <a:r>
              <a:rPr kumimoji="1" lang="en" altLang="ja-JP" sz="2400" dirty="0"/>
              <a:t> 𝑊 is the average number of wins</a:t>
            </a:r>
          </a:p>
          <a:p>
            <a:r>
              <a:rPr kumimoji="1" lang="en" altLang="ja-JP" sz="2400" dirty="0"/>
              <a:t> 𝑁𝑝 is the number of visits in the direct parent node</a:t>
            </a:r>
          </a:p>
          <a:p>
            <a:r>
              <a:rPr kumimoji="1" lang="en" altLang="ja-JP" sz="2400" dirty="0"/>
              <a:t> 𝑁𝑐 is the number of visits in the current node.</a:t>
            </a:r>
          </a:p>
          <a:p>
            <a:r>
              <a:rPr kumimoji="1" lang="en" altLang="ja-JP" sz="2400" dirty="0"/>
              <a:t> 𝑐 = √2 is the exploration parameter that is used to balances between exploitation (𝑊) and exploration (√ 𝑁𝑐 ).</a:t>
            </a:r>
            <a:endParaRPr kumimoji="1" lang="ja-JP" altLang="en-US" sz="2400"/>
          </a:p>
        </p:txBody>
      </p:sp>
    </p:spTree>
    <p:extLst>
      <p:ext uri="{BB962C8B-B14F-4D97-AF65-F5344CB8AC3E}">
        <p14:creationId xmlns:p14="http://schemas.microsoft.com/office/powerpoint/2010/main" val="35521860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コンテンツ プレースホルダー 4" descr="テキスト&#10;&#10;自動的に生成された説明">
            <a:extLst>
              <a:ext uri="{FF2B5EF4-FFF2-40B4-BE49-F238E27FC236}">
                <a16:creationId xmlns:a16="http://schemas.microsoft.com/office/drawing/2014/main" id="{C359A9AC-1ADB-0646-9C0B-CCFB61A92738}"/>
              </a:ext>
            </a:extLst>
          </p:cNvPr>
          <p:cNvPicPr>
            <a:picLocks noGrp="1" noChangeAspect="1"/>
          </p:cNvPicPr>
          <p:nvPr>
            <p:ph idx="1"/>
          </p:nvPr>
        </p:nvPicPr>
        <p:blipFill>
          <a:blip r:embed="rId2"/>
          <a:stretch>
            <a:fillRect/>
          </a:stretch>
        </p:blipFill>
        <p:spPr>
          <a:xfrm>
            <a:off x="3355746" y="2732145"/>
            <a:ext cx="5773357" cy="3841446"/>
          </a:xfrm>
        </p:spPr>
      </p:pic>
      <p:sp>
        <p:nvSpPr>
          <p:cNvPr id="6" name="テキスト ボックス 5">
            <a:extLst>
              <a:ext uri="{FF2B5EF4-FFF2-40B4-BE49-F238E27FC236}">
                <a16:creationId xmlns:a16="http://schemas.microsoft.com/office/drawing/2014/main" id="{73D52FB7-8452-1D41-B780-A621A52A90DB}"/>
              </a:ext>
            </a:extLst>
          </p:cNvPr>
          <p:cNvSpPr txBox="1"/>
          <p:nvPr/>
        </p:nvSpPr>
        <p:spPr>
          <a:xfrm>
            <a:off x="957942" y="2071448"/>
            <a:ext cx="4070025" cy="523220"/>
          </a:xfrm>
          <a:prstGeom prst="rect">
            <a:avLst/>
          </a:prstGeom>
          <a:noFill/>
        </p:spPr>
        <p:txBody>
          <a:bodyPr wrap="none" rtlCol="0">
            <a:spAutoFit/>
          </a:bodyPr>
          <a:lstStyle/>
          <a:p>
            <a:r>
              <a:rPr kumimoji="1" lang="en" altLang="ja-JP" sz="2800" dirty="0"/>
              <a:t>Procedure</a:t>
            </a:r>
            <a:r>
              <a:rPr kumimoji="1" lang="en-US" altLang="ja-JP" sz="2800" dirty="0"/>
              <a:t>for this solution</a:t>
            </a:r>
            <a:endParaRPr kumimoji="1" lang="ja-JP" altLang="en-US" sz="2800"/>
          </a:p>
        </p:txBody>
      </p:sp>
      <p:sp>
        <p:nvSpPr>
          <p:cNvPr id="7" name="テキスト ボックス 6">
            <a:extLst>
              <a:ext uri="{FF2B5EF4-FFF2-40B4-BE49-F238E27FC236}">
                <a16:creationId xmlns:a16="http://schemas.microsoft.com/office/drawing/2014/main" id="{02537274-C0FD-A242-9DD0-4FF019E29B42}"/>
              </a:ext>
            </a:extLst>
          </p:cNvPr>
          <p:cNvSpPr txBox="1"/>
          <p:nvPr/>
        </p:nvSpPr>
        <p:spPr>
          <a:xfrm>
            <a:off x="957942" y="360012"/>
            <a:ext cx="10568966" cy="1569660"/>
          </a:xfrm>
          <a:prstGeom prst="rect">
            <a:avLst/>
          </a:prstGeom>
          <a:noFill/>
        </p:spPr>
        <p:txBody>
          <a:bodyPr wrap="square" rtlCol="0">
            <a:spAutoFit/>
          </a:bodyPr>
          <a:lstStyle/>
          <a:p>
            <a:r>
              <a:rPr kumimoji="1" lang="en" altLang="ja-JP" sz="2400" dirty="0"/>
              <a:t> The tree branch will go deep until we can decide if the current state is a win or loss and then we can recursively recompute all information such as the number of wins and the number of visits from the current state up to root. The entire process is repeated until time runs out (1 frame = 1/60 second). </a:t>
            </a:r>
            <a:endParaRPr kumimoji="1" lang="ja-JP" altLang="en-US" sz="2400"/>
          </a:p>
        </p:txBody>
      </p:sp>
    </p:spTree>
    <p:extLst>
      <p:ext uri="{BB962C8B-B14F-4D97-AF65-F5344CB8AC3E}">
        <p14:creationId xmlns:p14="http://schemas.microsoft.com/office/powerpoint/2010/main" val="3968697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AFF688-0A14-5742-B799-D754E05D1ECD}"/>
              </a:ext>
            </a:extLst>
          </p:cNvPr>
          <p:cNvSpPr>
            <a:spLocks noGrp="1"/>
          </p:cNvSpPr>
          <p:nvPr>
            <p:ph type="title"/>
          </p:nvPr>
        </p:nvSpPr>
        <p:spPr/>
        <p:txBody>
          <a:bodyPr/>
          <a:lstStyle/>
          <a:p>
            <a:r>
              <a:rPr lang="en" altLang="ja-JP" dirty="0"/>
              <a:t>Optimization</a:t>
            </a:r>
            <a:endParaRPr kumimoji="1" lang="ja-JP" altLang="en-US"/>
          </a:p>
        </p:txBody>
      </p:sp>
      <p:sp>
        <p:nvSpPr>
          <p:cNvPr id="3" name="コンテンツ プレースホルダー 2">
            <a:extLst>
              <a:ext uri="{FF2B5EF4-FFF2-40B4-BE49-F238E27FC236}">
                <a16:creationId xmlns:a16="http://schemas.microsoft.com/office/drawing/2014/main" id="{CF313AB6-EBF0-8040-AE41-F1E7FC9BD240}"/>
              </a:ext>
            </a:extLst>
          </p:cNvPr>
          <p:cNvSpPr>
            <a:spLocks noGrp="1"/>
          </p:cNvSpPr>
          <p:nvPr>
            <p:ph idx="1"/>
          </p:nvPr>
        </p:nvSpPr>
        <p:spPr/>
        <p:txBody>
          <a:bodyPr>
            <a:normAutofit/>
          </a:bodyPr>
          <a:lstStyle/>
          <a:p>
            <a:r>
              <a:rPr lang="en" altLang="ja-JP" sz="2800" dirty="0"/>
              <a:t> Avoiding the creation of the additional array by keeping track of only the number of unused actions. </a:t>
            </a:r>
          </a:p>
          <a:p>
            <a:r>
              <a:rPr lang="en" altLang="ja-JP" sz="2800" dirty="0"/>
              <a:t> Every newly used action will be swapped in 𝑂(1) with the first action that is not yet used. </a:t>
            </a:r>
          </a:p>
          <a:p>
            <a:r>
              <a:rPr lang="en" altLang="ja-JP" sz="2800" dirty="0"/>
              <a:t> By utilizing this trick, we manage to reduce the memory consumption by half and since the number of possible actions is relatively small.</a:t>
            </a:r>
            <a:endParaRPr kumimoji="1" lang="ja-JP" altLang="en-US" sz="2800"/>
          </a:p>
        </p:txBody>
      </p:sp>
    </p:spTree>
    <p:extLst>
      <p:ext uri="{BB962C8B-B14F-4D97-AF65-F5344CB8AC3E}">
        <p14:creationId xmlns:p14="http://schemas.microsoft.com/office/powerpoint/2010/main" val="3041684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E8FFD6-FFF6-604E-81BE-8512DB3822D1}"/>
              </a:ext>
            </a:extLst>
          </p:cNvPr>
          <p:cNvSpPr>
            <a:spLocks noGrp="1"/>
          </p:cNvSpPr>
          <p:nvPr>
            <p:ph type="title"/>
          </p:nvPr>
        </p:nvSpPr>
        <p:spPr/>
        <p:txBody>
          <a:bodyPr/>
          <a:lstStyle/>
          <a:p>
            <a:r>
              <a:rPr lang="en-US" altLang="ja-JP" dirty="0"/>
              <a:t>Evaluation</a:t>
            </a:r>
            <a:endParaRPr kumimoji="1" lang="ja-JP" altLang="en-US"/>
          </a:p>
        </p:txBody>
      </p:sp>
      <p:pic>
        <p:nvPicPr>
          <p:cNvPr id="5" name="コンテンツ プレースホルダー 4" descr="タイムライン&#10;&#10;自動的に生成された説明">
            <a:extLst>
              <a:ext uri="{FF2B5EF4-FFF2-40B4-BE49-F238E27FC236}">
                <a16:creationId xmlns:a16="http://schemas.microsoft.com/office/drawing/2014/main" id="{3768D4F7-D03F-A345-BBF1-22BD4D333CA2}"/>
              </a:ext>
            </a:extLst>
          </p:cNvPr>
          <p:cNvPicPr>
            <a:picLocks noGrp="1" noChangeAspect="1"/>
          </p:cNvPicPr>
          <p:nvPr>
            <p:ph idx="1"/>
          </p:nvPr>
        </p:nvPicPr>
        <p:blipFill>
          <a:blip r:embed="rId2"/>
          <a:stretch>
            <a:fillRect/>
          </a:stretch>
        </p:blipFill>
        <p:spPr>
          <a:xfrm>
            <a:off x="936903" y="2762410"/>
            <a:ext cx="10933609" cy="2700627"/>
          </a:xfrm>
        </p:spPr>
      </p:pic>
      <p:sp>
        <p:nvSpPr>
          <p:cNvPr id="6" name="テキスト ボックス 5">
            <a:extLst>
              <a:ext uri="{FF2B5EF4-FFF2-40B4-BE49-F238E27FC236}">
                <a16:creationId xmlns:a16="http://schemas.microsoft.com/office/drawing/2014/main" id="{B44C87AA-A8BF-D741-9F41-1E4B9A92B4AE}"/>
              </a:ext>
            </a:extLst>
          </p:cNvPr>
          <p:cNvSpPr txBox="1"/>
          <p:nvPr/>
        </p:nvSpPr>
        <p:spPr>
          <a:xfrm>
            <a:off x="1219200" y="1690318"/>
            <a:ext cx="2141740" cy="461665"/>
          </a:xfrm>
          <a:prstGeom prst="rect">
            <a:avLst/>
          </a:prstGeom>
          <a:noFill/>
        </p:spPr>
        <p:txBody>
          <a:bodyPr wrap="none" rtlCol="0">
            <a:spAutoFit/>
          </a:bodyPr>
          <a:lstStyle/>
          <a:p>
            <a:pPr marL="285750" indent="-285750">
              <a:buFont typeface="Arial" panose="020B0604020202020204" pitchFamily="34" charset="0"/>
              <a:buChar char="•"/>
            </a:pPr>
            <a:r>
              <a:rPr kumimoji="1" lang="en-US" altLang="ja-JP" sz="2400" b="1" dirty="0"/>
              <a:t>Performance</a:t>
            </a:r>
            <a:endParaRPr kumimoji="1" lang="ja-JP" altLang="en-US" sz="2400" b="1"/>
          </a:p>
        </p:txBody>
      </p:sp>
    </p:spTree>
    <p:extLst>
      <p:ext uri="{BB962C8B-B14F-4D97-AF65-F5344CB8AC3E}">
        <p14:creationId xmlns:p14="http://schemas.microsoft.com/office/powerpoint/2010/main" val="29517916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コンテンツ プレースホルダー 4" descr="テーブル&#10;&#10;自動的に生成された説明">
            <a:extLst>
              <a:ext uri="{FF2B5EF4-FFF2-40B4-BE49-F238E27FC236}">
                <a16:creationId xmlns:a16="http://schemas.microsoft.com/office/drawing/2014/main" id="{F895A934-7905-C341-8222-92FF6A278370}"/>
              </a:ext>
            </a:extLst>
          </p:cNvPr>
          <p:cNvPicPr>
            <a:picLocks noGrp="1" noChangeAspect="1"/>
          </p:cNvPicPr>
          <p:nvPr>
            <p:ph idx="1"/>
          </p:nvPr>
        </p:nvPicPr>
        <p:blipFill>
          <a:blip r:embed="rId2"/>
          <a:stretch>
            <a:fillRect/>
          </a:stretch>
        </p:blipFill>
        <p:spPr>
          <a:xfrm>
            <a:off x="2050474" y="1675695"/>
            <a:ext cx="8547481" cy="4025451"/>
          </a:xfrm>
        </p:spPr>
      </p:pic>
      <p:sp>
        <p:nvSpPr>
          <p:cNvPr id="7" name="テキスト ボックス 6">
            <a:extLst>
              <a:ext uri="{FF2B5EF4-FFF2-40B4-BE49-F238E27FC236}">
                <a16:creationId xmlns:a16="http://schemas.microsoft.com/office/drawing/2014/main" id="{3994E1EB-93EF-CF44-B786-0EF8538DD9B2}"/>
              </a:ext>
            </a:extLst>
          </p:cNvPr>
          <p:cNvSpPr txBox="1"/>
          <p:nvPr/>
        </p:nvSpPr>
        <p:spPr>
          <a:xfrm>
            <a:off x="1427019" y="872836"/>
            <a:ext cx="1677062" cy="523220"/>
          </a:xfrm>
          <a:prstGeom prst="rect">
            <a:avLst/>
          </a:prstGeom>
          <a:noFill/>
        </p:spPr>
        <p:txBody>
          <a:bodyPr wrap="none" rtlCol="0">
            <a:spAutoFit/>
          </a:bodyPr>
          <a:lstStyle/>
          <a:p>
            <a:pPr marL="285750" indent="-285750">
              <a:buFont typeface="Arial" panose="020B0604020202020204" pitchFamily="34" charset="0"/>
              <a:buChar char="•"/>
            </a:pPr>
            <a:r>
              <a:rPr kumimoji="1" lang="en-US" altLang="ja-JP" sz="2800" dirty="0"/>
              <a:t>Stability</a:t>
            </a:r>
            <a:endParaRPr kumimoji="1" lang="ja-JP" altLang="en-US" sz="2800"/>
          </a:p>
        </p:txBody>
      </p:sp>
    </p:spTree>
    <p:extLst>
      <p:ext uri="{BB962C8B-B14F-4D97-AF65-F5344CB8AC3E}">
        <p14:creationId xmlns:p14="http://schemas.microsoft.com/office/powerpoint/2010/main" val="31695417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4FE985-FC9D-9C4A-A32C-9D9C9C9CE562}"/>
              </a:ext>
            </a:extLst>
          </p:cNvPr>
          <p:cNvSpPr>
            <a:spLocks noGrp="1"/>
          </p:cNvSpPr>
          <p:nvPr>
            <p:ph type="title"/>
          </p:nvPr>
        </p:nvSpPr>
        <p:spPr>
          <a:xfrm>
            <a:off x="985838" y="285750"/>
            <a:ext cx="9601200" cy="1485900"/>
          </a:xfrm>
        </p:spPr>
        <p:txBody>
          <a:bodyPr/>
          <a:lstStyle/>
          <a:p>
            <a:r>
              <a:rPr kumimoji="1" lang="en-US" altLang="ja-JP" dirty="0"/>
              <a:t>Conclusion</a:t>
            </a:r>
            <a:endParaRPr kumimoji="1" lang="ja-JP" altLang="en-US"/>
          </a:p>
        </p:txBody>
      </p:sp>
      <p:sp>
        <p:nvSpPr>
          <p:cNvPr id="3" name="コンテンツ プレースホルダー 2">
            <a:extLst>
              <a:ext uri="{FF2B5EF4-FFF2-40B4-BE49-F238E27FC236}">
                <a16:creationId xmlns:a16="http://schemas.microsoft.com/office/drawing/2014/main" id="{68BF99FE-A6E4-BB4D-B3B9-A6FE00D779CC}"/>
              </a:ext>
            </a:extLst>
          </p:cNvPr>
          <p:cNvSpPr>
            <a:spLocks noGrp="1"/>
          </p:cNvSpPr>
          <p:nvPr>
            <p:ph idx="1"/>
          </p:nvPr>
        </p:nvSpPr>
        <p:spPr>
          <a:xfrm>
            <a:off x="759875" y="1414462"/>
            <a:ext cx="11324493" cy="5029200"/>
          </a:xfrm>
        </p:spPr>
        <p:txBody>
          <a:bodyPr>
            <a:noAutofit/>
          </a:bodyPr>
          <a:lstStyle/>
          <a:p>
            <a:r>
              <a:rPr lang="en" altLang="ja-JP" sz="2400"/>
              <a:t> This </a:t>
            </a:r>
            <a:r>
              <a:rPr lang="en" altLang="ja-JP" sz="2400" dirty="0"/>
              <a:t>solution is combination of case analysis and Monte Carlo Tree Search that produces stable and remarkable results in the LUD division, the division closest to the general real-time fighting game.</a:t>
            </a:r>
          </a:p>
          <a:p>
            <a:endParaRPr kumimoji="1" lang="en-US" altLang="ja-JP" sz="2400" dirty="0"/>
          </a:p>
          <a:p>
            <a:r>
              <a:rPr kumimoji="1" lang="en-US" altLang="ja-JP" sz="2800" dirty="0"/>
              <a:t>Future direction</a:t>
            </a:r>
          </a:p>
          <a:p>
            <a:pPr lvl="1">
              <a:buFont typeface="Arial" panose="020B0604020202020204" pitchFamily="34" charset="0"/>
              <a:buChar char="•"/>
            </a:pPr>
            <a:r>
              <a:rPr lang="en-US" altLang="ja-JP" sz="2400" dirty="0"/>
              <a:t>To automate the generation of generic heuristics</a:t>
            </a:r>
          </a:p>
          <a:p>
            <a:pPr marL="0" indent="0">
              <a:buNone/>
            </a:pPr>
            <a:r>
              <a:rPr lang="en-US" altLang="ja-JP" sz="2400" dirty="0"/>
              <a:t>           </a:t>
            </a:r>
            <a:r>
              <a:rPr lang="ja-JP" altLang="en-US" sz="2400"/>
              <a:t>　⇨</a:t>
            </a:r>
            <a:r>
              <a:rPr lang="en" altLang="ja-JP" sz="2400" dirty="0"/>
              <a:t> The use of Deep Learning and Neural Networks to learn and formularize the heuristics before the competition.</a:t>
            </a:r>
            <a:endParaRPr lang="en-US" altLang="ja-JP" sz="2400" dirty="0"/>
          </a:p>
          <a:p>
            <a:pPr lvl="1">
              <a:buFont typeface="Arial" panose="020B0604020202020204" pitchFamily="34" charset="0"/>
              <a:buChar char="•"/>
            </a:pPr>
            <a:endParaRPr lang="en-US" altLang="ja-JP" sz="2400" dirty="0"/>
          </a:p>
          <a:p>
            <a:pPr lvl="1">
              <a:buFont typeface="Arial" panose="020B0604020202020204" pitchFamily="34" charset="0"/>
              <a:buChar char="•"/>
            </a:pPr>
            <a:r>
              <a:rPr lang="en-US" altLang="ja-JP" sz="2400" dirty="0"/>
              <a:t> To further optimize MCTS for solving this challenge.</a:t>
            </a:r>
          </a:p>
          <a:p>
            <a:pPr marL="530352" lvl="1" indent="0">
              <a:buNone/>
            </a:pPr>
            <a:r>
              <a:rPr kumimoji="1" lang="en-US" altLang="ja-JP" sz="2400" dirty="0"/>
              <a:t>       </a:t>
            </a:r>
            <a:r>
              <a:rPr kumimoji="1" lang="ja-JP" altLang="en-US" sz="2400"/>
              <a:t>⇨</a:t>
            </a:r>
            <a:r>
              <a:rPr lang="en" altLang="ja-JP" sz="2400" dirty="0"/>
              <a:t>  To introduce memorization into MCTS</a:t>
            </a:r>
            <a:endParaRPr kumimoji="1" lang="ja-JP" altLang="en-US" sz="2400"/>
          </a:p>
        </p:txBody>
      </p:sp>
    </p:spTree>
    <p:extLst>
      <p:ext uri="{BB962C8B-B14F-4D97-AF65-F5344CB8AC3E}">
        <p14:creationId xmlns:p14="http://schemas.microsoft.com/office/powerpoint/2010/main" val="4140765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088083-0020-F843-92D8-A55A23C5AD73}"/>
              </a:ext>
            </a:extLst>
          </p:cNvPr>
          <p:cNvSpPr>
            <a:spLocks noGrp="1"/>
          </p:cNvSpPr>
          <p:nvPr>
            <p:ph type="title"/>
          </p:nvPr>
        </p:nvSpPr>
        <p:spPr/>
        <p:txBody>
          <a:bodyPr/>
          <a:lstStyle/>
          <a:p>
            <a:r>
              <a:rPr kumimoji="1" lang="en-US" altLang="ja-JP" dirty="0"/>
              <a:t>Introduction</a:t>
            </a:r>
            <a:endParaRPr kumimoji="1" lang="ja-JP" altLang="en-US"/>
          </a:p>
        </p:txBody>
      </p:sp>
      <p:sp>
        <p:nvSpPr>
          <p:cNvPr id="3" name="コンテンツ プレースホルダー 2">
            <a:extLst>
              <a:ext uri="{FF2B5EF4-FFF2-40B4-BE49-F238E27FC236}">
                <a16:creationId xmlns:a16="http://schemas.microsoft.com/office/drawing/2014/main" id="{ADC0DD45-AC82-BF4A-B444-0B6861B3CD4F}"/>
              </a:ext>
            </a:extLst>
          </p:cNvPr>
          <p:cNvSpPr>
            <a:spLocks noGrp="1"/>
          </p:cNvSpPr>
          <p:nvPr>
            <p:ph idx="1"/>
          </p:nvPr>
        </p:nvSpPr>
        <p:spPr>
          <a:xfrm>
            <a:off x="1219201" y="1409176"/>
            <a:ext cx="10710202" cy="5167470"/>
          </a:xfrm>
        </p:spPr>
        <p:txBody>
          <a:bodyPr>
            <a:normAutofit fontScale="92500" lnSpcReduction="10000"/>
          </a:bodyPr>
          <a:lstStyle/>
          <a:p>
            <a:endParaRPr kumimoji="1" lang="en" altLang="ja-JP" dirty="0"/>
          </a:p>
          <a:p>
            <a:r>
              <a:rPr lang="en" altLang="ja-JP" sz="3000" dirty="0"/>
              <a:t> This paper presents a submission to the Fighting Game AI challenge 2018, a challenging AI competition aimed at solving</a:t>
            </a:r>
            <a:r>
              <a:rPr lang="en-US" altLang="ja-JP" sz="3000" dirty="0"/>
              <a:t> general</a:t>
            </a:r>
            <a:r>
              <a:rPr lang="en" altLang="ja-JP" sz="3000" dirty="0"/>
              <a:t> real-time fighting problem.</a:t>
            </a:r>
          </a:p>
          <a:p>
            <a:pPr marL="0" indent="0">
              <a:buNone/>
            </a:pPr>
            <a:endParaRPr lang="en" altLang="ja-JP" sz="3000" dirty="0"/>
          </a:p>
          <a:p>
            <a:r>
              <a:rPr lang="en" altLang="ja-JP" sz="3000" dirty="0"/>
              <a:t> This research focuses on the design of an algorithm that can handle the vast number of game states in a reasonable way given their average computational power. </a:t>
            </a:r>
          </a:p>
          <a:p>
            <a:pPr marL="0" indent="0">
              <a:buNone/>
            </a:pPr>
            <a:endParaRPr lang="en" altLang="ja-JP" sz="3000" dirty="0"/>
          </a:p>
          <a:p>
            <a:r>
              <a:rPr lang="en" altLang="ja-JP" sz="3000" dirty="0"/>
              <a:t> The algorithm was appropriately blended with a general case analysis approach and a winning MCTS algorithm. The results show that it performs better than all the extant algorithms.</a:t>
            </a:r>
          </a:p>
        </p:txBody>
      </p:sp>
    </p:spTree>
    <p:extLst>
      <p:ext uri="{BB962C8B-B14F-4D97-AF65-F5344CB8AC3E}">
        <p14:creationId xmlns:p14="http://schemas.microsoft.com/office/powerpoint/2010/main" val="3908418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B9A779-5BDA-B444-B352-2D559C636768}"/>
              </a:ext>
            </a:extLst>
          </p:cNvPr>
          <p:cNvSpPr>
            <a:spLocks noGrp="1"/>
          </p:cNvSpPr>
          <p:nvPr>
            <p:ph type="title"/>
          </p:nvPr>
        </p:nvSpPr>
        <p:spPr>
          <a:xfrm>
            <a:off x="1028700" y="242889"/>
            <a:ext cx="9601200" cy="1485900"/>
          </a:xfrm>
        </p:spPr>
        <p:txBody>
          <a:bodyPr/>
          <a:lstStyle/>
          <a:p>
            <a:r>
              <a:rPr kumimoji="1" lang="en-US" altLang="ja-JP" dirty="0"/>
              <a:t>The fighting game AI challenge</a:t>
            </a:r>
            <a:endParaRPr kumimoji="1" lang="ja-JP" altLang="en-US"/>
          </a:p>
        </p:txBody>
      </p:sp>
      <p:graphicFrame>
        <p:nvGraphicFramePr>
          <p:cNvPr id="6" name="コンテンツ プレースホルダー 5">
            <a:extLst>
              <a:ext uri="{FF2B5EF4-FFF2-40B4-BE49-F238E27FC236}">
                <a16:creationId xmlns:a16="http://schemas.microsoft.com/office/drawing/2014/main" id="{B5A7C824-7C83-3840-A2D1-E595F86D679F}"/>
              </a:ext>
            </a:extLst>
          </p:cNvPr>
          <p:cNvGraphicFramePr>
            <a:graphicFrameLocks noGrp="1"/>
          </p:cNvGraphicFramePr>
          <p:nvPr>
            <p:ph idx="1"/>
            <p:extLst>
              <p:ext uri="{D42A27DB-BD31-4B8C-83A1-F6EECF244321}">
                <p14:modId xmlns:p14="http://schemas.microsoft.com/office/powerpoint/2010/main" val="715632682"/>
              </p:ext>
            </p:extLst>
          </p:nvPr>
        </p:nvGraphicFramePr>
        <p:xfrm>
          <a:off x="233363" y="2814638"/>
          <a:ext cx="7296152" cy="38004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テキスト ボックス 7">
            <a:extLst>
              <a:ext uri="{FF2B5EF4-FFF2-40B4-BE49-F238E27FC236}">
                <a16:creationId xmlns:a16="http://schemas.microsoft.com/office/drawing/2014/main" id="{F5F4F8E2-06E3-C049-8968-04E03312FC3C}"/>
              </a:ext>
            </a:extLst>
          </p:cNvPr>
          <p:cNvSpPr txBox="1"/>
          <p:nvPr/>
        </p:nvSpPr>
        <p:spPr>
          <a:xfrm>
            <a:off x="7610092" y="4093368"/>
            <a:ext cx="4348545" cy="2677656"/>
          </a:xfrm>
          <a:prstGeom prst="rect">
            <a:avLst/>
          </a:prstGeom>
          <a:noFill/>
          <a:ln>
            <a:solidFill>
              <a:schemeClr val="dk1">
                <a:shade val="80000"/>
                <a:hueOff val="0"/>
                <a:satOff val="0"/>
                <a:lumOff val="0"/>
              </a:schemeClr>
            </a:solidFill>
          </a:ln>
        </p:spPr>
        <p:txBody>
          <a:bodyPr wrap="square" rtlCol="0">
            <a:spAutoFit/>
          </a:bodyPr>
          <a:lstStyle/>
          <a:p>
            <a:r>
              <a:rPr kumimoji="1" lang="ja-JP" altLang="en-US" sz="2400"/>
              <a:t>・</a:t>
            </a:r>
            <a:r>
              <a:rPr kumimoji="1" lang="en-US" altLang="ja-JP" sz="2400" dirty="0"/>
              <a:t>STANDARD: Participants fighting each other</a:t>
            </a:r>
          </a:p>
          <a:p>
            <a:endParaRPr kumimoji="1" lang="en-US" altLang="ja-JP" sz="2400" dirty="0"/>
          </a:p>
          <a:p>
            <a:r>
              <a:rPr kumimoji="1" lang="ja-JP" altLang="en-US" sz="2400"/>
              <a:t>・</a:t>
            </a:r>
            <a:r>
              <a:rPr kumimoji="1" lang="en-US" altLang="ja-JP" sz="2400" dirty="0"/>
              <a:t>SPEED-RUNNING: participants defeating the organizer’s program in the shortest amount of time</a:t>
            </a:r>
            <a:endParaRPr kumimoji="1" lang="ja-JP" altLang="en-US" sz="2400"/>
          </a:p>
        </p:txBody>
      </p:sp>
      <p:sp>
        <p:nvSpPr>
          <p:cNvPr id="3" name="テキスト ボックス 2">
            <a:extLst>
              <a:ext uri="{FF2B5EF4-FFF2-40B4-BE49-F238E27FC236}">
                <a16:creationId xmlns:a16="http://schemas.microsoft.com/office/drawing/2014/main" id="{6CE55114-3C4F-5D4F-A7C6-3F5829D9EC50}"/>
              </a:ext>
            </a:extLst>
          </p:cNvPr>
          <p:cNvSpPr txBox="1"/>
          <p:nvPr/>
        </p:nvSpPr>
        <p:spPr>
          <a:xfrm>
            <a:off x="816192" y="985839"/>
            <a:ext cx="11142445" cy="1569660"/>
          </a:xfrm>
          <a:prstGeom prst="rect">
            <a:avLst/>
          </a:prstGeom>
          <a:noFill/>
        </p:spPr>
        <p:txBody>
          <a:bodyPr wrap="square" rtlCol="0">
            <a:spAutoFit/>
          </a:bodyPr>
          <a:lstStyle/>
          <a:p>
            <a:r>
              <a:rPr kumimoji="1" lang="en" altLang="ja-JP" sz="2400" dirty="0"/>
              <a:t> The Fighting Game AI Challenge is initiated by the Intelligent Computer Entertainment Lab of the </a:t>
            </a:r>
            <a:r>
              <a:rPr kumimoji="1" lang="en" altLang="ja-JP" sz="2400" dirty="0" err="1"/>
              <a:t>Ritsumeikan</a:t>
            </a:r>
            <a:r>
              <a:rPr kumimoji="1" lang="en" altLang="ja-JP" sz="2400" dirty="0"/>
              <a:t> University to promote AI research towards general fighting games, in which players compete against each other until only one remains using techniques resembling those in martial arts. </a:t>
            </a:r>
            <a:endParaRPr kumimoji="1" lang="ja-JP" altLang="en-US" sz="2400"/>
          </a:p>
        </p:txBody>
      </p:sp>
    </p:spTree>
    <p:extLst>
      <p:ext uri="{BB962C8B-B14F-4D97-AF65-F5344CB8AC3E}">
        <p14:creationId xmlns:p14="http://schemas.microsoft.com/office/powerpoint/2010/main" val="3217116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43A6AE-409D-B04A-8627-35C108BCE102}"/>
              </a:ext>
            </a:extLst>
          </p:cNvPr>
          <p:cNvSpPr>
            <a:spLocks noGrp="1"/>
          </p:cNvSpPr>
          <p:nvPr>
            <p:ph type="title"/>
          </p:nvPr>
        </p:nvSpPr>
        <p:spPr>
          <a:xfrm>
            <a:off x="842962" y="247650"/>
            <a:ext cx="9601200" cy="1485900"/>
          </a:xfrm>
        </p:spPr>
        <p:txBody>
          <a:bodyPr/>
          <a:lstStyle/>
          <a:p>
            <a:r>
              <a:rPr kumimoji="1" lang="en-US" altLang="ja-JP" dirty="0"/>
              <a:t>The LUD division</a:t>
            </a:r>
            <a:endParaRPr kumimoji="1" lang="ja-JP" altLang="en-US"/>
          </a:p>
        </p:txBody>
      </p:sp>
      <p:sp>
        <p:nvSpPr>
          <p:cNvPr id="3" name="コンテンツ プレースホルダー 2">
            <a:extLst>
              <a:ext uri="{FF2B5EF4-FFF2-40B4-BE49-F238E27FC236}">
                <a16:creationId xmlns:a16="http://schemas.microsoft.com/office/drawing/2014/main" id="{676B3B9A-B7F9-844E-87EB-D196E3D90326}"/>
              </a:ext>
            </a:extLst>
          </p:cNvPr>
          <p:cNvSpPr>
            <a:spLocks noGrp="1"/>
          </p:cNvSpPr>
          <p:nvPr>
            <p:ph idx="1"/>
          </p:nvPr>
        </p:nvSpPr>
        <p:spPr>
          <a:xfrm>
            <a:off x="1358900" y="1059635"/>
            <a:ext cx="9601200" cy="4910137"/>
          </a:xfrm>
        </p:spPr>
        <p:txBody>
          <a:bodyPr>
            <a:normAutofit/>
          </a:bodyPr>
          <a:lstStyle/>
          <a:p>
            <a:r>
              <a:rPr lang="en" altLang="ja-JP" sz="2400" dirty="0"/>
              <a:t> The LUD division distinguishes itself from ZEN and GARNET by hiding all action data in advance.</a:t>
            </a:r>
          </a:p>
          <a:p>
            <a:r>
              <a:rPr lang="en" altLang="ja-JP" sz="2400" dirty="0"/>
              <a:t> An action is characterized by a number of parameters.</a:t>
            </a:r>
          </a:p>
          <a:p>
            <a:endParaRPr kumimoji="1" lang="ja-JP" altLang="en-US" sz="2400"/>
          </a:p>
        </p:txBody>
      </p:sp>
      <p:sp>
        <p:nvSpPr>
          <p:cNvPr id="6" name="テキスト ボックス 5">
            <a:extLst>
              <a:ext uri="{FF2B5EF4-FFF2-40B4-BE49-F238E27FC236}">
                <a16:creationId xmlns:a16="http://schemas.microsoft.com/office/drawing/2014/main" id="{F611FE83-CB45-E846-8341-960F91FC13BC}"/>
              </a:ext>
            </a:extLst>
          </p:cNvPr>
          <p:cNvSpPr txBox="1"/>
          <p:nvPr/>
        </p:nvSpPr>
        <p:spPr>
          <a:xfrm>
            <a:off x="1851819" y="5581428"/>
            <a:ext cx="8615362" cy="1200329"/>
          </a:xfrm>
          <a:prstGeom prst="rect">
            <a:avLst/>
          </a:prstGeom>
          <a:noFill/>
        </p:spPr>
        <p:txBody>
          <a:bodyPr wrap="square" rtlCol="0">
            <a:spAutoFit/>
          </a:bodyPr>
          <a:lstStyle/>
          <a:p>
            <a:r>
              <a:rPr kumimoji="1" lang="en" altLang="ja-JP" sz="2400" dirty="0"/>
              <a:t> In the LUD division, such necessary information is only provided at the start of the game.  This is where MCTS comes into play, as it does not require any prior training.</a:t>
            </a:r>
            <a:endParaRPr kumimoji="1" lang="ja-JP" altLang="en-US" sz="2400"/>
          </a:p>
        </p:txBody>
      </p:sp>
      <p:pic>
        <p:nvPicPr>
          <p:cNvPr id="9" name="図 8" descr="テーブル&#10;&#10;自動的に生成された説明">
            <a:extLst>
              <a:ext uri="{FF2B5EF4-FFF2-40B4-BE49-F238E27FC236}">
                <a16:creationId xmlns:a16="http://schemas.microsoft.com/office/drawing/2014/main" id="{57C304E2-AD21-514C-AE57-64AA89F47273}"/>
              </a:ext>
            </a:extLst>
          </p:cNvPr>
          <p:cNvPicPr>
            <a:picLocks noChangeAspect="1"/>
          </p:cNvPicPr>
          <p:nvPr/>
        </p:nvPicPr>
        <p:blipFill>
          <a:blip r:embed="rId2"/>
          <a:stretch>
            <a:fillRect/>
          </a:stretch>
        </p:blipFill>
        <p:spPr>
          <a:xfrm>
            <a:off x="2117188" y="2276861"/>
            <a:ext cx="9575800" cy="3149600"/>
          </a:xfrm>
          <a:prstGeom prst="rect">
            <a:avLst/>
          </a:prstGeom>
        </p:spPr>
      </p:pic>
    </p:spTree>
    <p:extLst>
      <p:ext uri="{BB962C8B-B14F-4D97-AF65-F5344CB8AC3E}">
        <p14:creationId xmlns:p14="http://schemas.microsoft.com/office/powerpoint/2010/main" val="1328214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F5DED8-AD22-9540-B277-0ADE8B5622DE}"/>
              </a:ext>
            </a:extLst>
          </p:cNvPr>
          <p:cNvSpPr>
            <a:spLocks noGrp="1"/>
          </p:cNvSpPr>
          <p:nvPr>
            <p:ph type="title"/>
          </p:nvPr>
        </p:nvSpPr>
        <p:spPr>
          <a:xfrm>
            <a:off x="786984" y="314481"/>
            <a:ext cx="9601200" cy="1485900"/>
          </a:xfrm>
        </p:spPr>
        <p:txBody>
          <a:bodyPr/>
          <a:lstStyle/>
          <a:p>
            <a:r>
              <a:rPr lang="en" altLang="ja-JP" dirty="0"/>
              <a:t>The winning solution to the LUD division</a:t>
            </a:r>
            <a:endParaRPr kumimoji="1" lang="ja-JP" altLang="en-US"/>
          </a:p>
        </p:txBody>
      </p:sp>
      <p:sp>
        <p:nvSpPr>
          <p:cNvPr id="3" name="コンテンツ プレースホルダー 2">
            <a:extLst>
              <a:ext uri="{FF2B5EF4-FFF2-40B4-BE49-F238E27FC236}">
                <a16:creationId xmlns:a16="http://schemas.microsoft.com/office/drawing/2014/main" id="{D9754A2A-8590-D641-9BE2-81E1551FB8A1}"/>
              </a:ext>
            </a:extLst>
          </p:cNvPr>
          <p:cNvSpPr>
            <a:spLocks noGrp="1"/>
          </p:cNvSpPr>
          <p:nvPr>
            <p:ph idx="1"/>
          </p:nvPr>
        </p:nvSpPr>
        <p:spPr>
          <a:xfrm>
            <a:off x="1295400" y="1057431"/>
            <a:ext cx="9601200" cy="3434287"/>
          </a:xfrm>
        </p:spPr>
        <p:txBody>
          <a:bodyPr>
            <a:normAutofit/>
          </a:bodyPr>
          <a:lstStyle/>
          <a:p>
            <a:pPr marL="0" indent="0">
              <a:buNone/>
            </a:pPr>
            <a:r>
              <a:rPr lang="en" altLang="ja-JP" sz="2800" dirty="0"/>
              <a:t>Analysis of the previous solutions: </a:t>
            </a:r>
          </a:p>
          <a:p>
            <a:pPr marL="0" indent="0">
              <a:buNone/>
            </a:pPr>
            <a:r>
              <a:rPr lang="en" altLang="ja-JP" sz="2800" dirty="0"/>
              <a:t> A successful solution should be one that is based on MCTS but does not abuse it, and should implement an intelligent search method.</a:t>
            </a:r>
          </a:p>
          <a:p>
            <a:pPr marL="0" indent="0">
              <a:buNone/>
            </a:pPr>
            <a:endParaRPr lang="en" altLang="ja-JP" dirty="0"/>
          </a:p>
          <a:p>
            <a:pPr marL="0" indent="0">
              <a:buNone/>
            </a:pPr>
            <a:endParaRPr kumimoji="1" lang="ja-JP" altLang="en-US"/>
          </a:p>
        </p:txBody>
      </p:sp>
      <p:sp>
        <p:nvSpPr>
          <p:cNvPr id="4" name="テキスト ボックス 3">
            <a:extLst>
              <a:ext uri="{FF2B5EF4-FFF2-40B4-BE49-F238E27FC236}">
                <a16:creationId xmlns:a16="http://schemas.microsoft.com/office/drawing/2014/main" id="{F322A4A7-86F5-6E42-AC2A-EDD05C0274EF}"/>
              </a:ext>
            </a:extLst>
          </p:cNvPr>
          <p:cNvSpPr txBox="1"/>
          <p:nvPr/>
        </p:nvSpPr>
        <p:spPr>
          <a:xfrm>
            <a:off x="942872" y="4969572"/>
            <a:ext cx="10306256" cy="1661993"/>
          </a:xfrm>
          <a:prstGeom prst="rect">
            <a:avLst/>
          </a:prstGeom>
          <a:noFill/>
        </p:spPr>
        <p:txBody>
          <a:bodyPr wrap="square" rtlCol="0">
            <a:spAutoFit/>
          </a:bodyPr>
          <a:lstStyle/>
          <a:p>
            <a:pPr marL="457200" indent="-457200">
              <a:buFont typeface="Wingdings" pitchFamily="2" charset="2"/>
              <a:buChar char="n"/>
            </a:pPr>
            <a:r>
              <a:rPr lang="en" altLang="ja-JP" sz="2800" dirty="0"/>
              <a:t>Adaptive Intelligent Search</a:t>
            </a:r>
          </a:p>
          <a:p>
            <a:r>
              <a:rPr lang="en" altLang="ja-JP" sz="2800" dirty="0"/>
              <a:t> Factors on which the search for the best action depends</a:t>
            </a:r>
            <a:r>
              <a:rPr lang="en-US" altLang="ja-JP" sz="2800" dirty="0"/>
              <a:t> </a:t>
            </a:r>
            <a:r>
              <a:rPr lang="en-US" altLang="ja-JP" sz="2800" b="1" dirty="0"/>
              <a:t>potential</a:t>
            </a:r>
            <a:r>
              <a:rPr lang="en-US" altLang="ja-JP" sz="2800" dirty="0"/>
              <a:t>, </a:t>
            </a:r>
            <a:r>
              <a:rPr lang="en-US" altLang="ja-JP" sz="2800" b="1" dirty="0"/>
              <a:t>preselection</a:t>
            </a:r>
            <a:r>
              <a:rPr lang="en-US" altLang="ja-JP" sz="2800" dirty="0"/>
              <a:t> and </a:t>
            </a:r>
            <a:r>
              <a:rPr lang="en-US" altLang="ja-JP" sz="2800" b="1" dirty="0"/>
              <a:t>upper distance analysis</a:t>
            </a:r>
            <a:r>
              <a:rPr lang="en-US" altLang="ja-JP" sz="2800" dirty="0"/>
              <a:t>.</a:t>
            </a:r>
          </a:p>
          <a:p>
            <a:endParaRPr kumimoji="1" lang="ja-JP" altLang="en-US"/>
          </a:p>
        </p:txBody>
      </p:sp>
      <p:sp>
        <p:nvSpPr>
          <p:cNvPr id="5" name="テキスト ボックス 4">
            <a:extLst>
              <a:ext uri="{FF2B5EF4-FFF2-40B4-BE49-F238E27FC236}">
                <a16:creationId xmlns:a16="http://schemas.microsoft.com/office/drawing/2014/main" id="{A809CF95-F366-6643-B985-59CE52737DBD}"/>
              </a:ext>
            </a:extLst>
          </p:cNvPr>
          <p:cNvSpPr txBox="1"/>
          <p:nvPr/>
        </p:nvSpPr>
        <p:spPr>
          <a:xfrm>
            <a:off x="2638021" y="2753581"/>
            <a:ext cx="5899126" cy="2215991"/>
          </a:xfrm>
          <a:prstGeom prst="rect">
            <a:avLst/>
          </a:prstGeom>
          <a:noFill/>
          <a:ln>
            <a:solidFill>
              <a:schemeClr val="dk1">
                <a:shade val="80000"/>
                <a:hueOff val="0"/>
                <a:satOff val="0"/>
                <a:lumOff val="0"/>
              </a:schemeClr>
            </a:solidFill>
          </a:ln>
        </p:spPr>
        <p:txBody>
          <a:bodyPr wrap="square" rtlCol="0">
            <a:spAutoFit/>
          </a:bodyPr>
          <a:lstStyle/>
          <a:p>
            <a:r>
              <a:rPr lang="en" altLang="ja-JP" sz="2400" dirty="0"/>
              <a:t>Action </a:t>
            </a:r>
            <a:r>
              <a:rPr lang="en" altLang="ja-JP" sz="2400" i="1" dirty="0" err="1"/>
              <a:t>findBestAction</a:t>
            </a:r>
            <a:r>
              <a:rPr lang="en" altLang="ja-JP" sz="2400" i="1" dirty="0"/>
              <a:t> </a:t>
            </a:r>
            <a:r>
              <a:rPr lang="en" altLang="ja-JP" sz="2400" dirty="0"/>
              <a:t>(</a:t>
            </a:r>
            <a:r>
              <a:rPr lang="en" altLang="ja-JP" sz="2400" dirty="0" err="1"/>
              <a:t>GameState</a:t>
            </a:r>
            <a:r>
              <a:rPr lang="en" altLang="ja-JP" sz="2400" dirty="0"/>
              <a:t> state) { </a:t>
            </a:r>
          </a:p>
          <a:p>
            <a:r>
              <a:rPr lang="en" altLang="ja-JP" sz="2400" dirty="0"/>
              <a:t>  Action action = </a:t>
            </a:r>
            <a:r>
              <a:rPr lang="en" altLang="ja-JP" sz="2400" i="1" dirty="0" err="1"/>
              <a:t>intelligentSearch</a:t>
            </a:r>
            <a:r>
              <a:rPr lang="en" altLang="ja-JP" sz="2400" dirty="0"/>
              <a:t>(state) </a:t>
            </a:r>
          </a:p>
          <a:p>
            <a:r>
              <a:rPr lang="en" altLang="ja-JP" sz="2400" i="1" dirty="0"/>
              <a:t>  if </a:t>
            </a:r>
            <a:r>
              <a:rPr lang="en" altLang="ja-JP" sz="2400" dirty="0"/>
              <a:t>(action != null) action = </a:t>
            </a:r>
            <a:r>
              <a:rPr lang="en" altLang="ja-JP" sz="2400" i="1" dirty="0"/>
              <a:t>MCTS</a:t>
            </a:r>
            <a:r>
              <a:rPr lang="en" altLang="ja-JP" sz="2400" dirty="0"/>
              <a:t>(state) </a:t>
            </a:r>
          </a:p>
          <a:p>
            <a:r>
              <a:rPr lang="en" altLang="ja-JP" sz="2400" i="1" dirty="0"/>
              <a:t>  return </a:t>
            </a:r>
            <a:r>
              <a:rPr lang="en" altLang="ja-JP" sz="2400" dirty="0"/>
              <a:t>action</a:t>
            </a:r>
          </a:p>
          <a:p>
            <a:r>
              <a:rPr lang="en" altLang="ja-JP" sz="2400" dirty="0"/>
              <a:t> </a:t>
            </a:r>
            <a:r>
              <a:rPr lang="en" altLang="ja-JP" sz="2400" i="1" dirty="0"/>
              <a:t>} </a:t>
            </a:r>
            <a:endParaRPr lang="en" altLang="ja-JP" sz="2400" dirty="0"/>
          </a:p>
          <a:p>
            <a:endParaRPr kumimoji="1" lang="ja-JP" altLang="en-US"/>
          </a:p>
        </p:txBody>
      </p:sp>
    </p:spTree>
    <p:extLst>
      <p:ext uri="{BB962C8B-B14F-4D97-AF65-F5344CB8AC3E}">
        <p14:creationId xmlns:p14="http://schemas.microsoft.com/office/powerpoint/2010/main" val="2507646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F919639F-A442-3447-93BD-177CED2EF9AA}"/>
              </a:ext>
            </a:extLst>
          </p:cNvPr>
          <p:cNvSpPr>
            <a:spLocks noGrp="1"/>
          </p:cNvSpPr>
          <p:nvPr>
            <p:ph idx="1"/>
          </p:nvPr>
        </p:nvSpPr>
        <p:spPr>
          <a:xfrm>
            <a:off x="1371600" y="362607"/>
            <a:ext cx="9601200" cy="5504793"/>
          </a:xfrm>
        </p:spPr>
        <p:txBody>
          <a:bodyPr/>
          <a:lstStyle/>
          <a:p>
            <a:pPr marL="0" indent="0">
              <a:buNone/>
            </a:pPr>
            <a:r>
              <a:rPr lang="ja-JP" altLang="en-US" sz="2800"/>
              <a:t>・</a:t>
            </a:r>
            <a:r>
              <a:rPr kumimoji="1" lang="en-US" altLang="ja-JP" sz="2800" b="1" dirty="0"/>
              <a:t>Potential</a:t>
            </a:r>
            <a:r>
              <a:rPr kumimoji="1" lang="en-US" altLang="ja-JP" sz="2800" dirty="0"/>
              <a:t> … </a:t>
            </a:r>
            <a:r>
              <a:rPr lang="en" altLang="ja-JP" sz="2800" dirty="0"/>
              <a:t>To analyze each action’s potential, it is of paramount importance to analyze including the startup time and the resulting state of the player under attack. </a:t>
            </a:r>
          </a:p>
          <a:p>
            <a:pPr marL="0" indent="0">
              <a:buNone/>
            </a:pPr>
            <a:endParaRPr kumimoji="1" lang="ja-JP" altLang="en-US" sz="2800"/>
          </a:p>
        </p:txBody>
      </p:sp>
      <p:pic>
        <p:nvPicPr>
          <p:cNvPr id="5" name="図 4" descr="テーブル&#10;&#10;自動的に生成された説明">
            <a:extLst>
              <a:ext uri="{FF2B5EF4-FFF2-40B4-BE49-F238E27FC236}">
                <a16:creationId xmlns:a16="http://schemas.microsoft.com/office/drawing/2014/main" id="{A3C30AA4-8C2F-0542-A580-08FBF9E07F61}"/>
              </a:ext>
            </a:extLst>
          </p:cNvPr>
          <p:cNvPicPr>
            <a:picLocks noChangeAspect="1"/>
          </p:cNvPicPr>
          <p:nvPr/>
        </p:nvPicPr>
        <p:blipFill>
          <a:blip r:embed="rId2"/>
          <a:stretch>
            <a:fillRect/>
          </a:stretch>
        </p:blipFill>
        <p:spPr>
          <a:xfrm>
            <a:off x="1859455" y="1848288"/>
            <a:ext cx="8625490" cy="3421591"/>
          </a:xfrm>
          <a:prstGeom prst="rect">
            <a:avLst/>
          </a:prstGeom>
        </p:spPr>
      </p:pic>
      <p:sp>
        <p:nvSpPr>
          <p:cNvPr id="7" name="テキスト ボックス 6">
            <a:extLst>
              <a:ext uri="{FF2B5EF4-FFF2-40B4-BE49-F238E27FC236}">
                <a16:creationId xmlns:a16="http://schemas.microsoft.com/office/drawing/2014/main" id="{B75C748B-BBF3-214B-8AA1-DC6BB28C25FC}"/>
              </a:ext>
            </a:extLst>
          </p:cNvPr>
          <p:cNvSpPr txBox="1"/>
          <p:nvPr/>
        </p:nvSpPr>
        <p:spPr>
          <a:xfrm>
            <a:off x="1219201" y="5572063"/>
            <a:ext cx="10384220" cy="830997"/>
          </a:xfrm>
          <a:prstGeom prst="rect">
            <a:avLst/>
          </a:prstGeom>
          <a:noFill/>
          <a:ln>
            <a:noFill/>
          </a:ln>
        </p:spPr>
        <p:txBody>
          <a:bodyPr wrap="square" rtlCol="0">
            <a:spAutoFit/>
          </a:bodyPr>
          <a:lstStyle/>
          <a:p>
            <a:r>
              <a:rPr lang="en" altLang="ja-JP" sz="2400" dirty="0"/>
              <a:t> The complete process for performing an attack consists of multiple periods, including a startup, active, recovery and canceling period</a:t>
            </a:r>
            <a:endParaRPr kumimoji="1" lang="ja-JP" altLang="en-US" sz="2400"/>
          </a:p>
        </p:txBody>
      </p:sp>
      <p:cxnSp>
        <p:nvCxnSpPr>
          <p:cNvPr id="4" name="直線コネクタ 3">
            <a:extLst>
              <a:ext uri="{FF2B5EF4-FFF2-40B4-BE49-F238E27FC236}">
                <a16:creationId xmlns:a16="http://schemas.microsoft.com/office/drawing/2014/main" id="{934F3D19-BF25-AB47-9052-1E7D7254DD68}"/>
              </a:ext>
            </a:extLst>
          </p:cNvPr>
          <p:cNvCxnSpPr/>
          <p:nvPr/>
        </p:nvCxnSpPr>
        <p:spPr>
          <a:xfrm>
            <a:off x="2757487" y="6288760"/>
            <a:ext cx="1000125"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FC7ACACC-6747-0248-AC3A-F6925221AF77}"/>
              </a:ext>
            </a:extLst>
          </p:cNvPr>
          <p:cNvCxnSpPr/>
          <p:nvPr/>
        </p:nvCxnSpPr>
        <p:spPr>
          <a:xfrm>
            <a:off x="3857625" y="6288760"/>
            <a:ext cx="74295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980E2718-A2CE-6F45-B058-29434420F560}"/>
              </a:ext>
            </a:extLst>
          </p:cNvPr>
          <p:cNvCxnSpPr/>
          <p:nvPr/>
        </p:nvCxnSpPr>
        <p:spPr>
          <a:xfrm>
            <a:off x="4757738" y="6288760"/>
            <a:ext cx="1114425"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F58C0D3E-AFF9-FF4A-A40A-39991E63B2BD}"/>
              </a:ext>
            </a:extLst>
          </p:cNvPr>
          <p:cNvCxnSpPr/>
          <p:nvPr/>
        </p:nvCxnSpPr>
        <p:spPr>
          <a:xfrm>
            <a:off x="6486525" y="6288760"/>
            <a:ext cx="2128838" cy="0"/>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8177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コンテンツ プレースホルダー 13">
            <a:extLst>
              <a:ext uri="{FF2B5EF4-FFF2-40B4-BE49-F238E27FC236}">
                <a16:creationId xmlns:a16="http://schemas.microsoft.com/office/drawing/2014/main" id="{4011C422-EE83-C647-AB66-26AD4F201861}"/>
              </a:ext>
            </a:extLst>
          </p:cNvPr>
          <p:cNvSpPr>
            <a:spLocks noGrp="1"/>
          </p:cNvSpPr>
          <p:nvPr>
            <p:ph idx="1"/>
          </p:nvPr>
        </p:nvSpPr>
        <p:spPr>
          <a:xfrm>
            <a:off x="997527" y="304800"/>
            <a:ext cx="9601200" cy="3581400"/>
          </a:xfrm>
        </p:spPr>
        <p:txBody>
          <a:bodyPr/>
          <a:lstStyle/>
          <a:p>
            <a:pPr marL="0" indent="0">
              <a:buNone/>
            </a:pPr>
            <a:r>
              <a:rPr lang="en" altLang="ja-JP" sz="2800" dirty="0"/>
              <a:t>Startup is the most imperative period.</a:t>
            </a:r>
          </a:p>
          <a:p>
            <a:pPr marL="0" indent="0">
              <a:buNone/>
            </a:pPr>
            <a:endParaRPr lang="ja-JP" altLang="en-US"/>
          </a:p>
        </p:txBody>
      </p:sp>
      <p:pic>
        <p:nvPicPr>
          <p:cNvPr id="16" name="図 15" descr="ダイアグラム&#10;&#10;自動的に生成された説明">
            <a:extLst>
              <a:ext uri="{FF2B5EF4-FFF2-40B4-BE49-F238E27FC236}">
                <a16:creationId xmlns:a16="http://schemas.microsoft.com/office/drawing/2014/main" id="{E167EF0A-8EA2-9B4F-A267-8F0D6E2AB911}"/>
              </a:ext>
            </a:extLst>
          </p:cNvPr>
          <p:cNvPicPr>
            <a:picLocks noChangeAspect="1"/>
          </p:cNvPicPr>
          <p:nvPr/>
        </p:nvPicPr>
        <p:blipFill>
          <a:blip r:embed="rId2"/>
          <a:stretch>
            <a:fillRect/>
          </a:stretch>
        </p:blipFill>
        <p:spPr>
          <a:xfrm>
            <a:off x="346365" y="908242"/>
            <a:ext cx="6632286" cy="5041516"/>
          </a:xfrm>
          <a:prstGeom prst="rect">
            <a:avLst/>
          </a:prstGeom>
        </p:spPr>
      </p:pic>
      <p:sp>
        <p:nvSpPr>
          <p:cNvPr id="17" name="テキスト ボックス 16">
            <a:extLst>
              <a:ext uri="{FF2B5EF4-FFF2-40B4-BE49-F238E27FC236}">
                <a16:creationId xmlns:a16="http://schemas.microsoft.com/office/drawing/2014/main" id="{EEE6A235-847A-5241-BED3-BFEC63B0C665}"/>
              </a:ext>
            </a:extLst>
          </p:cNvPr>
          <p:cNvSpPr txBox="1"/>
          <p:nvPr/>
        </p:nvSpPr>
        <p:spPr>
          <a:xfrm>
            <a:off x="7221104" y="1165898"/>
            <a:ext cx="4728437" cy="4893647"/>
          </a:xfrm>
          <a:prstGeom prst="rect">
            <a:avLst/>
          </a:prstGeom>
          <a:noFill/>
        </p:spPr>
        <p:txBody>
          <a:bodyPr wrap="square" rtlCol="0">
            <a:spAutoFit/>
          </a:bodyPr>
          <a:lstStyle/>
          <a:p>
            <a:r>
              <a:rPr kumimoji="1" lang="en" altLang="ja-JP" sz="2000" dirty="0"/>
              <a:t> </a:t>
            </a:r>
            <a:r>
              <a:rPr kumimoji="1" lang="en" altLang="ja-JP" sz="2400" dirty="0"/>
              <a:t>Players perform their respective action at the same time, implying the possibility that one player can be put under attack even </a:t>
            </a:r>
            <a:r>
              <a:rPr kumimoji="1" lang="en" altLang="ja-JP" sz="2400"/>
              <a:t>before another </a:t>
            </a:r>
            <a:r>
              <a:rPr kumimoji="1" lang="en" altLang="ja-JP" sz="2400" dirty="0"/>
              <a:t>is ready to act. </a:t>
            </a:r>
          </a:p>
          <a:p>
            <a:r>
              <a:rPr kumimoji="1" lang="en" altLang="ja-JP" sz="2400" dirty="0"/>
              <a:t>  </a:t>
            </a:r>
          </a:p>
          <a:p>
            <a:r>
              <a:rPr kumimoji="1" lang="en" altLang="ja-JP" sz="2400" dirty="0"/>
              <a:t> However fast startup alone does not guarantee an excellent action since the opponent still has a chance to revenge in the next attack. Hence actions that can result in the opponent’s DOWN state will be our first-class priority.</a:t>
            </a:r>
            <a:endParaRPr kumimoji="1" lang="ja-JP" altLang="en-US" sz="2400"/>
          </a:p>
        </p:txBody>
      </p:sp>
    </p:spTree>
    <p:extLst>
      <p:ext uri="{BB962C8B-B14F-4D97-AF65-F5344CB8AC3E}">
        <p14:creationId xmlns:p14="http://schemas.microsoft.com/office/powerpoint/2010/main" val="14142577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25540646-C8B3-8B40-B3AC-B56DE7F48A85}"/>
              </a:ext>
            </a:extLst>
          </p:cNvPr>
          <p:cNvSpPr>
            <a:spLocks noGrp="1"/>
          </p:cNvSpPr>
          <p:nvPr>
            <p:ph idx="1"/>
          </p:nvPr>
        </p:nvSpPr>
        <p:spPr>
          <a:xfrm>
            <a:off x="1295400" y="142951"/>
            <a:ext cx="9601200" cy="5396345"/>
          </a:xfrm>
        </p:spPr>
        <p:txBody>
          <a:bodyPr/>
          <a:lstStyle/>
          <a:p>
            <a:pPr marL="0" indent="0">
              <a:buNone/>
            </a:pPr>
            <a:r>
              <a:rPr lang="ja-JP" altLang="en-US"/>
              <a:t>・</a:t>
            </a:r>
            <a:r>
              <a:rPr lang="en-US" altLang="ja-JP" sz="2800" b="1" dirty="0"/>
              <a:t>Preselection</a:t>
            </a:r>
            <a:r>
              <a:rPr lang="en-US" altLang="ja-JP" sz="2800" dirty="0"/>
              <a:t> ... The preselection of a minimum set of actions based on their potential for speed improvement during the playtime. After that, an additional reselection will be conducted and decide which actions to choose according to its respective total damage for the opponent. </a:t>
            </a:r>
            <a:endParaRPr kumimoji="1" lang="ja-JP" altLang="en-US" sz="2800" b="1"/>
          </a:p>
        </p:txBody>
      </p:sp>
      <p:sp>
        <p:nvSpPr>
          <p:cNvPr id="4" name="テキスト ボックス 3">
            <a:extLst>
              <a:ext uri="{FF2B5EF4-FFF2-40B4-BE49-F238E27FC236}">
                <a16:creationId xmlns:a16="http://schemas.microsoft.com/office/drawing/2014/main" id="{83DB3D22-847F-3042-A51C-7C521653562D}"/>
              </a:ext>
            </a:extLst>
          </p:cNvPr>
          <p:cNvSpPr txBox="1"/>
          <p:nvPr/>
        </p:nvSpPr>
        <p:spPr>
          <a:xfrm>
            <a:off x="773723" y="2283066"/>
            <a:ext cx="11240087" cy="4431983"/>
          </a:xfrm>
          <a:prstGeom prst="rect">
            <a:avLst/>
          </a:prstGeom>
          <a:noFill/>
          <a:ln>
            <a:solidFill>
              <a:schemeClr val="dk1">
                <a:shade val="80000"/>
                <a:hueOff val="0"/>
                <a:satOff val="0"/>
                <a:lumOff val="0"/>
              </a:schemeClr>
            </a:solidFill>
          </a:ln>
        </p:spPr>
        <p:txBody>
          <a:bodyPr wrap="square" rtlCol="0">
            <a:spAutoFit/>
          </a:bodyPr>
          <a:lstStyle/>
          <a:p>
            <a:r>
              <a:rPr lang="en" altLang="ja-JP" sz="2400" dirty="0"/>
              <a:t>List&lt;Action&gt; </a:t>
            </a:r>
            <a:r>
              <a:rPr lang="en" altLang="ja-JP" sz="2400" i="1" dirty="0"/>
              <a:t>preselection</a:t>
            </a:r>
            <a:r>
              <a:rPr lang="en" altLang="ja-JP" sz="2400" dirty="0"/>
              <a:t>(Int round1Size, Int round2Size) { </a:t>
            </a:r>
          </a:p>
          <a:p>
            <a:r>
              <a:rPr lang="en" altLang="ja-JP" sz="2400" dirty="0"/>
              <a:t>  List&lt;Action&gt; </a:t>
            </a:r>
            <a:r>
              <a:rPr lang="en" altLang="ja-JP" sz="2400" dirty="0" err="1"/>
              <a:t>firstRound</a:t>
            </a:r>
            <a:r>
              <a:rPr lang="en" altLang="ja-JP" sz="2400" dirty="0"/>
              <a:t> = </a:t>
            </a:r>
            <a:r>
              <a:rPr lang="en" altLang="ja-JP" sz="2400" i="1" dirty="0" err="1"/>
              <a:t>getAllActions</a:t>
            </a:r>
            <a:r>
              <a:rPr lang="en" altLang="ja-JP" sz="2400" dirty="0"/>
              <a:t>() </a:t>
            </a:r>
          </a:p>
          <a:p>
            <a:r>
              <a:rPr lang="en" altLang="ja-JP" sz="2400" dirty="0"/>
              <a:t>    .</a:t>
            </a:r>
            <a:r>
              <a:rPr lang="en" altLang="ja-JP" sz="2400" i="1" dirty="0" err="1"/>
              <a:t>sortedAscBy</a:t>
            </a:r>
            <a:r>
              <a:rPr lang="en" altLang="ja-JP" sz="2400" i="1" dirty="0"/>
              <a:t> </a:t>
            </a:r>
            <a:r>
              <a:rPr lang="en" altLang="ja-JP" sz="2400" dirty="0"/>
              <a:t>(action -&gt; </a:t>
            </a:r>
            <a:r>
              <a:rPr lang="en" altLang="ja-JP" sz="2400" dirty="0" err="1"/>
              <a:t>action.</a:t>
            </a:r>
            <a:r>
              <a:rPr lang="en" altLang="ja-JP" sz="2400" i="1" dirty="0" err="1"/>
              <a:t>getPotential</a:t>
            </a:r>
            <a:r>
              <a:rPr lang="en" altLang="ja-JP" sz="2400" dirty="0"/>
              <a:t>()) </a:t>
            </a:r>
          </a:p>
          <a:p>
            <a:r>
              <a:rPr lang="en" altLang="ja-JP" sz="2400" dirty="0"/>
              <a:t>    .</a:t>
            </a:r>
            <a:r>
              <a:rPr lang="en" altLang="ja-JP" sz="2400" i="1" dirty="0" err="1"/>
              <a:t>toList</a:t>
            </a:r>
            <a:r>
              <a:rPr lang="en" altLang="ja-JP" sz="2400" dirty="0"/>
              <a:t>() </a:t>
            </a:r>
          </a:p>
          <a:p>
            <a:r>
              <a:rPr lang="en" altLang="ja-JP" sz="2400" dirty="0"/>
              <a:t>    .</a:t>
            </a:r>
            <a:r>
              <a:rPr lang="en" altLang="ja-JP" sz="2400" i="1" dirty="0" err="1"/>
              <a:t>subList</a:t>
            </a:r>
            <a:r>
              <a:rPr lang="en" altLang="ja-JP" sz="2400" dirty="0"/>
              <a:t>(0, round1Size) </a:t>
            </a:r>
          </a:p>
          <a:p>
            <a:r>
              <a:rPr lang="en" altLang="ja-JP" sz="2400" dirty="0"/>
              <a:t>  Map&lt;</a:t>
            </a:r>
            <a:r>
              <a:rPr lang="en" altLang="ja-JP" sz="2400" dirty="0" err="1"/>
              <a:t>Action,Int</a:t>
            </a:r>
            <a:r>
              <a:rPr lang="en" altLang="ja-JP" sz="2400" dirty="0"/>
              <a:t>&gt; </a:t>
            </a:r>
            <a:r>
              <a:rPr lang="en" altLang="ja-JP" sz="2400" dirty="0" err="1"/>
              <a:t>damageByAction</a:t>
            </a:r>
            <a:r>
              <a:rPr lang="en" altLang="ja-JP" sz="2400" dirty="0"/>
              <a:t>=</a:t>
            </a:r>
            <a:r>
              <a:rPr lang="en" altLang="ja-JP" sz="2400" i="1" dirty="0" err="1"/>
              <a:t>simulateRandomGamesAndRecord</a:t>
            </a:r>
            <a:r>
              <a:rPr lang="en" altLang="ja-JP" sz="2400" dirty="0"/>
              <a:t>(</a:t>
            </a:r>
            <a:r>
              <a:rPr lang="en" altLang="ja-JP" sz="2400" dirty="0" err="1"/>
              <a:t>firstRound</a:t>
            </a:r>
            <a:r>
              <a:rPr lang="en" altLang="ja-JP" sz="2400" dirty="0"/>
              <a:t>) </a:t>
            </a:r>
          </a:p>
          <a:p>
            <a:r>
              <a:rPr lang="en" altLang="ja-JP" sz="2400" dirty="0"/>
              <a:t>  List&lt;Action&gt; </a:t>
            </a:r>
            <a:r>
              <a:rPr lang="en" altLang="ja-JP" sz="2400" dirty="0" err="1"/>
              <a:t>secondRound</a:t>
            </a:r>
            <a:r>
              <a:rPr lang="en" altLang="ja-JP" sz="2400" dirty="0"/>
              <a:t> = </a:t>
            </a:r>
            <a:r>
              <a:rPr lang="en" altLang="ja-JP" sz="2400" dirty="0" err="1"/>
              <a:t>firstRound</a:t>
            </a:r>
            <a:r>
              <a:rPr lang="en" altLang="ja-JP" sz="2400" dirty="0"/>
              <a:t> </a:t>
            </a:r>
          </a:p>
          <a:p>
            <a:r>
              <a:rPr lang="en" altLang="ja-JP" sz="2400" dirty="0"/>
              <a:t>    .</a:t>
            </a:r>
            <a:r>
              <a:rPr lang="en" altLang="ja-JP" sz="2400" i="1" dirty="0" err="1"/>
              <a:t>sortedDescBy</a:t>
            </a:r>
            <a:r>
              <a:rPr lang="en" altLang="ja-JP" sz="2400" i="1" dirty="0"/>
              <a:t> </a:t>
            </a:r>
            <a:r>
              <a:rPr lang="en" altLang="ja-JP" sz="2400" dirty="0"/>
              <a:t>(action -&gt; </a:t>
            </a:r>
            <a:r>
              <a:rPr lang="en" altLang="ja-JP" sz="2400" dirty="0" err="1"/>
              <a:t>damageByAction</a:t>
            </a:r>
            <a:r>
              <a:rPr lang="en" altLang="ja-JP" sz="2400" dirty="0"/>
              <a:t>[action]) </a:t>
            </a:r>
          </a:p>
          <a:p>
            <a:r>
              <a:rPr lang="en" altLang="ja-JP" sz="2400" dirty="0"/>
              <a:t>    .</a:t>
            </a:r>
            <a:r>
              <a:rPr lang="en" altLang="ja-JP" sz="2400" i="1" dirty="0" err="1"/>
              <a:t>toList</a:t>
            </a:r>
            <a:r>
              <a:rPr lang="en" altLang="ja-JP" sz="2400" dirty="0"/>
              <a:t>() </a:t>
            </a:r>
          </a:p>
          <a:p>
            <a:r>
              <a:rPr lang="en" altLang="ja-JP" sz="2400" i="1" dirty="0"/>
              <a:t>  return </a:t>
            </a:r>
            <a:r>
              <a:rPr lang="en" altLang="ja-JP" sz="2400" dirty="0" err="1"/>
              <a:t>secondRound</a:t>
            </a:r>
            <a:endParaRPr lang="en" altLang="ja-JP" sz="2400" dirty="0"/>
          </a:p>
          <a:p>
            <a:r>
              <a:rPr lang="en" altLang="ja-JP" sz="2400" dirty="0"/>
              <a:t>} </a:t>
            </a:r>
          </a:p>
          <a:p>
            <a:endParaRPr kumimoji="1" lang="ja-JP" altLang="en-US"/>
          </a:p>
        </p:txBody>
      </p:sp>
    </p:spTree>
    <p:extLst>
      <p:ext uri="{BB962C8B-B14F-4D97-AF65-F5344CB8AC3E}">
        <p14:creationId xmlns:p14="http://schemas.microsoft.com/office/powerpoint/2010/main" val="5124473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81D462A6-B4FD-0443-B777-F37223FC1287}"/>
              </a:ext>
            </a:extLst>
          </p:cNvPr>
          <p:cNvSpPr>
            <a:spLocks noGrp="1"/>
          </p:cNvSpPr>
          <p:nvPr>
            <p:ph idx="1"/>
          </p:nvPr>
        </p:nvSpPr>
        <p:spPr>
          <a:xfrm>
            <a:off x="1371600" y="637309"/>
            <a:ext cx="9601200" cy="5230091"/>
          </a:xfrm>
        </p:spPr>
        <p:txBody>
          <a:bodyPr>
            <a:normAutofit/>
          </a:bodyPr>
          <a:lstStyle/>
          <a:p>
            <a:pPr marL="0" indent="0">
              <a:buNone/>
            </a:pPr>
            <a:r>
              <a:rPr lang="ja-JP" altLang="en-US" sz="2800" b="1"/>
              <a:t>・</a:t>
            </a:r>
            <a:r>
              <a:rPr lang="en-US" altLang="ja-JP" sz="2800" b="1" dirty="0"/>
              <a:t>Upper distance analysis </a:t>
            </a:r>
            <a:endParaRPr kumimoji="1" lang="ja-JP" altLang="en-US" sz="2800" b="1"/>
          </a:p>
        </p:txBody>
      </p:sp>
      <p:sp>
        <p:nvSpPr>
          <p:cNvPr id="4" name="テキスト ボックス 3">
            <a:extLst>
              <a:ext uri="{FF2B5EF4-FFF2-40B4-BE49-F238E27FC236}">
                <a16:creationId xmlns:a16="http://schemas.microsoft.com/office/drawing/2014/main" id="{2D791274-D3B8-ED46-8E2B-BA9378DA51F6}"/>
              </a:ext>
            </a:extLst>
          </p:cNvPr>
          <p:cNvSpPr txBox="1"/>
          <p:nvPr/>
        </p:nvSpPr>
        <p:spPr>
          <a:xfrm>
            <a:off x="1219200" y="1330036"/>
            <a:ext cx="10752406" cy="1569660"/>
          </a:xfrm>
          <a:prstGeom prst="rect">
            <a:avLst/>
          </a:prstGeom>
          <a:noFill/>
        </p:spPr>
        <p:txBody>
          <a:bodyPr wrap="square" rtlCol="0">
            <a:spAutoFit/>
          </a:bodyPr>
          <a:lstStyle/>
          <a:p>
            <a:r>
              <a:rPr kumimoji="1" lang="en" altLang="ja-JP" sz="2400" dirty="0"/>
              <a:t> The control of player movement. Simpler strategy: attack or defend.</a:t>
            </a:r>
          </a:p>
          <a:p>
            <a:r>
              <a:rPr kumimoji="1" lang="en" altLang="ja-JP" sz="2400" dirty="0"/>
              <a:t> The threshold to determine whether attack or defend depends solely on the difference between our current HP and the opponent HP as illustrated in the pseudocode below. </a:t>
            </a:r>
            <a:endParaRPr kumimoji="1" lang="ja-JP" altLang="en-US" sz="2400"/>
          </a:p>
        </p:txBody>
      </p:sp>
      <p:sp>
        <p:nvSpPr>
          <p:cNvPr id="5" name="テキスト ボックス 4">
            <a:extLst>
              <a:ext uri="{FF2B5EF4-FFF2-40B4-BE49-F238E27FC236}">
                <a16:creationId xmlns:a16="http://schemas.microsoft.com/office/drawing/2014/main" id="{90EE70DE-E9CB-1F42-945F-6979F1E51C11}"/>
              </a:ext>
            </a:extLst>
          </p:cNvPr>
          <p:cNvSpPr txBox="1"/>
          <p:nvPr/>
        </p:nvSpPr>
        <p:spPr>
          <a:xfrm>
            <a:off x="2424759" y="3252354"/>
            <a:ext cx="7079246" cy="3323987"/>
          </a:xfrm>
          <a:prstGeom prst="rect">
            <a:avLst/>
          </a:prstGeom>
          <a:noFill/>
          <a:ln>
            <a:solidFill>
              <a:schemeClr val="dk1">
                <a:shade val="80000"/>
                <a:hueOff val="0"/>
                <a:satOff val="0"/>
                <a:lumOff val="0"/>
              </a:schemeClr>
            </a:solidFill>
          </a:ln>
        </p:spPr>
        <p:txBody>
          <a:bodyPr wrap="none" rtlCol="0">
            <a:spAutoFit/>
          </a:bodyPr>
          <a:lstStyle/>
          <a:p>
            <a:r>
              <a:rPr lang="en" altLang="ja-JP" sz="2400" dirty="0"/>
              <a:t>List&lt;Action&gt; </a:t>
            </a:r>
            <a:r>
              <a:rPr lang="en" altLang="ja-JP" sz="2400" i="1" dirty="0" err="1"/>
              <a:t>upperDistanceAnalysis</a:t>
            </a:r>
            <a:r>
              <a:rPr lang="en" altLang="ja-JP" sz="2400" dirty="0"/>
              <a:t>() { </a:t>
            </a:r>
          </a:p>
          <a:p>
            <a:r>
              <a:rPr lang="en" altLang="ja-JP" sz="2400" i="1" dirty="0"/>
              <a:t>  if </a:t>
            </a:r>
            <a:r>
              <a:rPr lang="en" altLang="ja-JP" sz="2400" dirty="0"/>
              <a:t>(</a:t>
            </a:r>
            <a:r>
              <a:rPr lang="en" altLang="ja-JP" sz="2400" dirty="0" err="1"/>
              <a:t>myHP</a:t>
            </a:r>
            <a:r>
              <a:rPr lang="en" altLang="ja-JP" sz="2400" dirty="0"/>
              <a:t> – </a:t>
            </a:r>
            <a:r>
              <a:rPr lang="en" altLang="ja-JP" sz="2400" dirty="0" err="1"/>
              <a:t>opponentHP</a:t>
            </a:r>
            <a:r>
              <a:rPr lang="en" altLang="ja-JP" sz="2400" dirty="0"/>
              <a:t> &gt;= UPPER_LIMIT) { </a:t>
            </a:r>
          </a:p>
          <a:p>
            <a:r>
              <a:rPr lang="en" altLang="ja-JP" sz="2400" i="1" dirty="0"/>
              <a:t>    return </a:t>
            </a:r>
            <a:r>
              <a:rPr lang="en" altLang="ja-JP" sz="2400" i="1" dirty="0" err="1"/>
              <a:t>defendActions</a:t>
            </a:r>
            <a:r>
              <a:rPr lang="en" altLang="ja-JP" sz="2400" dirty="0"/>
              <a:t>() // actions that runs away </a:t>
            </a:r>
          </a:p>
          <a:p>
            <a:r>
              <a:rPr lang="en" altLang="ja-JP" sz="2400" dirty="0"/>
              <a:t>  } </a:t>
            </a:r>
          </a:p>
          <a:p>
            <a:r>
              <a:rPr lang="en" altLang="ja-JP" sz="2400" i="1" dirty="0"/>
              <a:t>  else </a:t>
            </a:r>
            <a:r>
              <a:rPr lang="en" altLang="ja-JP" sz="2400" dirty="0"/>
              <a:t>{ </a:t>
            </a:r>
          </a:p>
          <a:p>
            <a:r>
              <a:rPr lang="en" altLang="ja-JP" sz="2400" i="1" dirty="0"/>
              <a:t>    return </a:t>
            </a:r>
            <a:r>
              <a:rPr lang="en" altLang="ja-JP" sz="2400" i="1" dirty="0" err="1"/>
              <a:t>attackActions</a:t>
            </a:r>
            <a:r>
              <a:rPr lang="en" altLang="ja-JP" sz="2400" dirty="0"/>
              <a:t>() // actions that get us closer </a:t>
            </a:r>
          </a:p>
          <a:p>
            <a:r>
              <a:rPr lang="en" altLang="ja-JP" sz="2400" dirty="0"/>
              <a:t>  } </a:t>
            </a:r>
          </a:p>
          <a:p>
            <a:r>
              <a:rPr lang="en" altLang="ja-JP" sz="2400" dirty="0"/>
              <a:t>} </a:t>
            </a:r>
          </a:p>
          <a:p>
            <a:endParaRPr kumimoji="1" lang="ja-JP" altLang="en-US"/>
          </a:p>
        </p:txBody>
      </p:sp>
    </p:spTree>
    <p:extLst>
      <p:ext uri="{BB962C8B-B14F-4D97-AF65-F5344CB8AC3E}">
        <p14:creationId xmlns:p14="http://schemas.microsoft.com/office/powerpoint/2010/main" val="3684733951"/>
      </p:ext>
    </p:extLst>
  </p:cSld>
  <p:clrMapOvr>
    <a:masterClrMapping/>
  </p:clrMapOvr>
</p:sld>
</file>

<file path=ppt/theme/theme1.xml><?xml version="1.0" encoding="utf-8"?>
<a:theme xmlns:a="http://schemas.openxmlformats.org/drawingml/2006/main" name="トリミング">
  <a:themeElements>
    <a:clrScheme name="トリミング">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トリミング">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トリミング">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{F56D4E93-7EBF-C14E-82C9-FE8318FADCA4}tf10001072</Template>
  <TotalTime>8557</TotalTime>
  <Words>1052</Words>
  <Application>Microsoft Macintosh PowerPoint</Application>
  <PresentationFormat>ワイド画面</PresentationFormat>
  <Paragraphs>96</Paragraphs>
  <Slides>15</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15</vt:i4>
      </vt:variant>
    </vt:vector>
  </HeadingPairs>
  <TitlesOfParts>
    <vt:vector size="20" baseType="lpstr">
      <vt:lpstr>游ゴシック</vt:lpstr>
      <vt:lpstr>Arial</vt:lpstr>
      <vt:lpstr>Franklin Gothic Book</vt:lpstr>
      <vt:lpstr>Wingdings</vt:lpstr>
      <vt:lpstr>トリミング</vt:lpstr>
      <vt:lpstr> A Hybrid Approach for the Fighting Game AI Challenge: Balancing Case Analysis and Monte Carlo Tree Search for the Ultimate Performance in Unknown Environment </vt:lpstr>
      <vt:lpstr>Introduction</vt:lpstr>
      <vt:lpstr>The fighting game AI challenge</vt:lpstr>
      <vt:lpstr>The LUD division</vt:lpstr>
      <vt:lpstr>The winning solution to the LUD division</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Optimization</vt:lpstr>
      <vt:lpstr>Evaluation</vt:lpstr>
      <vt:lpstr>PowerPoint プレゼンテーション</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 Hybrid Approach for the Fighting Game AI Challenge: Balancing Case Analysis and Monte Carlo Tree Search for the Ultimate Performance in Unknown Environment </dc:title>
  <dc:creator>西沢理紗</dc:creator>
  <cp:lastModifiedBy>西沢理紗</cp:lastModifiedBy>
  <cp:revision>16</cp:revision>
  <dcterms:created xsi:type="dcterms:W3CDTF">2021-11-11T03:16:05Z</dcterms:created>
  <dcterms:modified xsi:type="dcterms:W3CDTF">2021-11-17T04:26:00Z</dcterms:modified>
</cp:coreProperties>
</file>