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2" r:id="rId9"/>
    <p:sldId id="268" r:id="rId10"/>
    <p:sldId id="269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012" autoAdjust="0"/>
  </p:normalViewPr>
  <p:slideViewPr>
    <p:cSldViewPr snapToGrid="0">
      <p:cViewPr varScale="1">
        <p:scale>
          <a:sx n="86" d="100"/>
          <a:sy n="86" d="100"/>
        </p:scale>
        <p:origin x="1416" y="7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後藤 祥太" userId="9f917c6fb762fcee" providerId="LiveId" clId="{21EAB136-8B19-4301-ADFC-EED95D943298}"/>
    <pc:docChg chg="undo redo custSel addSld delSld modSld sldOrd">
      <pc:chgData name="後藤 祥太" userId="9f917c6fb762fcee" providerId="LiveId" clId="{21EAB136-8B19-4301-ADFC-EED95D943298}" dt="2021-11-10T08:15:34.869" v="19282" actId="20577"/>
      <pc:docMkLst>
        <pc:docMk/>
      </pc:docMkLst>
      <pc:sldChg chg="modSp mod modNotesTx">
        <pc:chgData name="後藤 祥太" userId="9f917c6fb762fcee" providerId="LiveId" clId="{21EAB136-8B19-4301-ADFC-EED95D943298}" dt="2021-11-04T07:19:38.341" v="18967" actId="207"/>
        <pc:sldMkLst>
          <pc:docMk/>
          <pc:sldMk cId="2632277939" sldId="256"/>
        </pc:sldMkLst>
        <pc:spChg chg="mod">
          <ac:chgData name="後藤 祥太" userId="9f917c6fb762fcee" providerId="LiveId" clId="{21EAB136-8B19-4301-ADFC-EED95D943298}" dt="2021-11-04T07:14:39.699" v="18938" actId="255"/>
          <ac:spMkLst>
            <pc:docMk/>
            <pc:sldMk cId="2632277939" sldId="256"/>
            <ac:spMk id="2" creationId="{8EB1E5D9-B114-43A1-8DA4-E321B685D68F}"/>
          </ac:spMkLst>
        </pc:spChg>
        <pc:spChg chg="mod">
          <ac:chgData name="後藤 祥太" userId="9f917c6fb762fcee" providerId="LiveId" clId="{21EAB136-8B19-4301-ADFC-EED95D943298}" dt="2021-11-04T07:19:38.341" v="18967" actId="207"/>
          <ac:spMkLst>
            <pc:docMk/>
            <pc:sldMk cId="2632277939" sldId="256"/>
            <ac:spMk id="3" creationId="{570834B5-B2CF-453A-9C51-BA91964913B6}"/>
          </ac:spMkLst>
        </pc:spChg>
      </pc:sldChg>
      <pc:sldChg chg="modSp mod modNotesTx">
        <pc:chgData name="後藤 祥太" userId="9f917c6fb762fcee" providerId="LiveId" clId="{21EAB136-8B19-4301-ADFC-EED95D943298}" dt="2021-11-04T07:42:59.361" v="18971" actId="20577"/>
        <pc:sldMkLst>
          <pc:docMk/>
          <pc:sldMk cId="961210214" sldId="257"/>
        </pc:sldMkLst>
        <pc:spChg chg="mod">
          <ac:chgData name="後藤 祥太" userId="9f917c6fb762fcee" providerId="LiveId" clId="{21EAB136-8B19-4301-ADFC-EED95D943298}" dt="2021-11-04T07:14:59.434" v="18940" actId="2711"/>
          <ac:spMkLst>
            <pc:docMk/>
            <pc:sldMk cId="961210214" sldId="257"/>
            <ac:spMk id="2" creationId="{C893410D-A348-439B-93DC-2402ED6704B2}"/>
          </ac:spMkLst>
        </pc:spChg>
        <pc:spChg chg="mod">
          <ac:chgData name="後藤 祥太" userId="9f917c6fb762fcee" providerId="LiveId" clId="{21EAB136-8B19-4301-ADFC-EED95D943298}" dt="2021-11-04T07:42:59.361" v="18971" actId="20577"/>
          <ac:spMkLst>
            <pc:docMk/>
            <pc:sldMk cId="961210214" sldId="257"/>
            <ac:spMk id="3" creationId="{FFB44BCB-D858-45CC-B881-F9974BED5B6D}"/>
          </ac:spMkLst>
        </pc:spChg>
      </pc:sldChg>
      <pc:sldChg chg="del">
        <pc:chgData name="後藤 祥太" userId="9f917c6fb762fcee" providerId="LiveId" clId="{21EAB136-8B19-4301-ADFC-EED95D943298}" dt="2021-10-16T05:40:59.682" v="5343" actId="2696"/>
        <pc:sldMkLst>
          <pc:docMk/>
          <pc:sldMk cId="2427477027" sldId="258"/>
        </pc:sldMkLst>
      </pc:sldChg>
      <pc:sldChg chg="addSp delSp modSp mod modNotesTx">
        <pc:chgData name="後藤 祥太" userId="9f917c6fb762fcee" providerId="LiveId" clId="{21EAB136-8B19-4301-ADFC-EED95D943298}" dt="2021-11-06T04:24:33.733" v="19051" actId="14100"/>
        <pc:sldMkLst>
          <pc:docMk/>
          <pc:sldMk cId="514728957" sldId="259"/>
        </pc:sldMkLst>
        <pc:spChg chg="mod">
          <ac:chgData name="後藤 祥太" userId="9f917c6fb762fcee" providerId="LiveId" clId="{21EAB136-8B19-4301-ADFC-EED95D943298}" dt="2021-11-06T04:19:28.981" v="19047" actId="1076"/>
          <ac:spMkLst>
            <pc:docMk/>
            <pc:sldMk cId="514728957" sldId="259"/>
            <ac:spMk id="2" creationId="{E0813D77-A375-4E40-9959-3EA032B9FDC9}"/>
          </ac:spMkLst>
        </pc:spChg>
        <pc:spChg chg="del mod">
          <ac:chgData name="後藤 祥太" userId="9f917c6fb762fcee" providerId="LiveId" clId="{21EAB136-8B19-4301-ADFC-EED95D943298}" dt="2021-10-17T02:27:48.071" v="8124" actId="478"/>
          <ac:spMkLst>
            <pc:docMk/>
            <pc:sldMk cId="514728957" sldId="259"/>
            <ac:spMk id="3" creationId="{313D672C-E591-444C-B2EC-0840C0EFFE8E}"/>
          </ac:spMkLst>
        </pc:spChg>
        <pc:picChg chg="mod">
          <ac:chgData name="後藤 祥太" userId="9f917c6fb762fcee" providerId="LiveId" clId="{21EAB136-8B19-4301-ADFC-EED95D943298}" dt="2021-11-06T04:24:33.733" v="19051" actId="14100"/>
          <ac:picMkLst>
            <pc:docMk/>
            <pc:sldMk cId="514728957" sldId="259"/>
            <ac:picMk id="5" creationId="{3A3C2AA0-DE72-4187-89C6-DF2661A17874}"/>
          </ac:picMkLst>
        </pc:picChg>
        <pc:picChg chg="add mod">
          <ac:chgData name="後藤 祥太" userId="9f917c6fb762fcee" providerId="LiveId" clId="{21EAB136-8B19-4301-ADFC-EED95D943298}" dt="2021-11-06T04:24:24.968" v="19048" actId="14100"/>
          <ac:picMkLst>
            <pc:docMk/>
            <pc:sldMk cId="514728957" sldId="259"/>
            <ac:picMk id="6" creationId="{3CE9798D-F0C3-4725-8C73-C081FB7DADD9}"/>
          </ac:picMkLst>
        </pc:picChg>
      </pc:sldChg>
      <pc:sldChg chg="modSp mod modNotesTx">
        <pc:chgData name="後藤 祥太" userId="9f917c6fb762fcee" providerId="LiveId" clId="{21EAB136-8B19-4301-ADFC-EED95D943298}" dt="2021-11-04T07:15:49.001" v="18946" actId="255"/>
        <pc:sldMkLst>
          <pc:docMk/>
          <pc:sldMk cId="554845451" sldId="260"/>
        </pc:sldMkLst>
        <pc:spChg chg="mod">
          <ac:chgData name="後藤 祥太" userId="9f917c6fb762fcee" providerId="LiveId" clId="{21EAB136-8B19-4301-ADFC-EED95D943298}" dt="2021-11-04T07:15:31.926" v="18944" actId="2711"/>
          <ac:spMkLst>
            <pc:docMk/>
            <pc:sldMk cId="554845451" sldId="260"/>
            <ac:spMk id="2" creationId="{EC94AD86-79A5-4DFC-B040-C4FD05D1EB47}"/>
          </ac:spMkLst>
        </pc:spChg>
        <pc:spChg chg="mod">
          <ac:chgData name="後藤 祥太" userId="9f917c6fb762fcee" providerId="LiveId" clId="{21EAB136-8B19-4301-ADFC-EED95D943298}" dt="2021-11-04T07:15:49.001" v="18946" actId="255"/>
          <ac:spMkLst>
            <pc:docMk/>
            <pc:sldMk cId="554845451" sldId="260"/>
            <ac:spMk id="3" creationId="{26D936E0-8936-47F6-B31E-9C00001AD981}"/>
          </ac:spMkLst>
        </pc:spChg>
      </pc:sldChg>
      <pc:sldChg chg="modSp mod modNotesTx">
        <pc:chgData name="後藤 祥太" userId="9f917c6fb762fcee" providerId="LiveId" clId="{21EAB136-8B19-4301-ADFC-EED95D943298}" dt="2021-11-10T08:15:14.961" v="19279" actId="20577"/>
        <pc:sldMkLst>
          <pc:docMk/>
          <pc:sldMk cId="1468276613" sldId="261"/>
        </pc:sldMkLst>
        <pc:spChg chg="mod">
          <ac:chgData name="後藤 祥太" userId="9f917c6fb762fcee" providerId="LiveId" clId="{21EAB136-8B19-4301-ADFC-EED95D943298}" dt="2021-11-04T07:16:04.905" v="18947" actId="2711"/>
          <ac:spMkLst>
            <pc:docMk/>
            <pc:sldMk cId="1468276613" sldId="261"/>
            <ac:spMk id="2" creationId="{1057DEDC-465F-4DA6-808A-D793D6728B18}"/>
          </ac:spMkLst>
        </pc:spChg>
        <pc:spChg chg="mod">
          <ac:chgData name="後藤 祥太" userId="9f917c6fb762fcee" providerId="LiveId" clId="{21EAB136-8B19-4301-ADFC-EED95D943298}" dt="2021-11-04T07:16:10.666" v="18948" actId="2711"/>
          <ac:spMkLst>
            <pc:docMk/>
            <pc:sldMk cId="1468276613" sldId="261"/>
            <ac:spMk id="3" creationId="{40D98DBE-6485-4E15-8A09-020BFFA2E655}"/>
          </ac:spMkLst>
        </pc:spChg>
      </pc:sldChg>
      <pc:sldChg chg="addSp delSp modSp mod modNotesTx">
        <pc:chgData name="後藤 祥太" userId="9f917c6fb762fcee" providerId="LiveId" clId="{21EAB136-8B19-4301-ADFC-EED95D943298}" dt="2021-11-10T08:15:34.869" v="19282" actId="20577"/>
        <pc:sldMkLst>
          <pc:docMk/>
          <pc:sldMk cId="3152362061" sldId="262"/>
        </pc:sldMkLst>
        <pc:spChg chg="mod">
          <ac:chgData name="後藤 祥太" userId="9f917c6fb762fcee" providerId="LiveId" clId="{21EAB136-8B19-4301-ADFC-EED95D943298}" dt="2021-11-04T07:17:47.844" v="18962" actId="2711"/>
          <ac:spMkLst>
            <pc:docMk/>
            <pc:sldMk cId="3152362061" sldId="262"/>
            <ac:spMk id="2" creationId="{D5D7B1FA-01DC-46CF-8982-B2F11663043E}"/>
          </ac:spMkLst>
        </pc:spChg>
        <pc:spChg chg="del">
          <ac:chgData name="後藤 祥太" userId="9f917c6fb762fcee" providerId="LiveId" clId="{21EAB136-8B19-4301-ADFC-EED95D943298}" dt="2021-10-16T01:52:22.889" v="1051" actId="478"/>
          <ac:spMkLst>
            <pc:docMk/>
            <pc:sldMk cId="3152362061" sldId="262"/>
            <ac:spMk id="3" creationId="{A05C8112-290C-4AAE-92CA-DB327D78404B}"/>
          </ac:spMkLst>
        </pc:spChg>
        <pc:spChg chg="add del mod">
          <ac:chgData name="後藤 祥太" userId="9f917c6fb762fcee" providerId="LiveId" clId="{21EAB136-8B19-4301-ADFC-EED95D943298}" dt="2021-10-23T08:49:39.406" v="13281" actId="478"/>
          <ac:spMkLst>
            <pc:docMk/>
            <pc:sldMk cId="3152362061" sldId="262"/>
            <ac:spMk id="5" creationId="{41F9E2CC-3559-4629-99FF-7B655A132D64}"/>
          </ac:spMkLst>
        </pc:spChg>
        <pc:picChg chg="add del mod">
          <ac:chgData name="後藤 祥太" userId="9f917c6fb762fcee" providerId="LiveId" clId="{21EAB136-8B19-4301-ADFC-EED95D943298}" dt="2021-10-25T12:31:52.840" v="17004" actId="478"/>
          <ac:picMkLst>
            <pc:docMk/>
            <pc:sldMk cId="3152362061" sldId="262"/>
            <ac:picMk id="4" creationId="{50988EF5-DACF-4F27-898C-38E632CB410C}"/>
          </ac:picMkLst>
        </pc:picChg>
        <pc:picChg chg="add del mod">
          <ac:chgData name="後藤 祥太" userId="9f917c6fb762fcee" providerId="LiveId" clId="{21EAB136-8B19-4301-ADFC-EED95D943298}" dt="2021-10-16T01:57:45.536" v="1789" actId="478"/>
          <ac:picMkLst>
            <pc:docMk/>
            <pc:sldMk cId="3152362061" sldId="262"/>
            <ac:picMk id="5" creationId="{5330EC6E-AA14-4D71-8E0E-4280CA8CC2AA}"/>
          </ac:picMkLst>
        </pc:picChg>
        <pc:picChg chg="add del mod">
          <ac:chgData name="後藤 祥太" userId="9f917c6fb762fcee" providerId="LiveId" clId="{21EAB136-8B19-4301-ADFC-EED95D943298}" dt="2021-10-23T08:37:04.073" v="13162" actId="478"/>
          <ac:picMkLst>
            <pc:docMk/>
            <pc:sldMk cId="3152362061" sldId="262"/>
            <ac:picMk id="7" creationId="{1D427D14-80CA-4210-86B0-4CCF832BC824}"/>
          </ac:picMkLst>
        </pc:picChg>
        <pc:picChg chg="add mod">
          <ac:chgData name="後藤 祥太" userId="9f917c6fb762fcee" providerId="LiveId" clId="{21EAB136-8B19-4301-ADFC-EED95D943298}" dt="2021-11-04T07:02:57.468" v="18912" actId="1076"/>
          <ac:picMkLst>
            <pc:docMk/>
            <pc:sldMk cId="3152362061" sldId="262"/>
            <ac:picMk id="8" creationId="{1F70AE7A-D923-4F83-8ED4-E05FD419BE76}"/>
          </ac:picMkLst>
        </pc:picChg>
      </pc:sldChg>
      <pc:sldChg chg="addSp modSp del mod modNotesTx">
        <pc:chgData name="後藤 祥太" userId="9f917c6fb762fcee" providerId="LiveId" clId="{21EAB136-8B19-4301-ADFC-EED95D943298}" dt="2021-10-23T13:22:19.616" v="16013" actId="47"/>
        <pc:sldMkLst>
          <pc:docMk/>
          <pc:sldMk cId="1735227291" sldId="263"/>
        </pc:sldMkLst>
        <pc:spChg chg="mod">
          <ac:chgData name="後藤 祥太" userId="9f917c6fb762fcee" providerId="LiveId" clId="{21EAB136-8B19-4301-ADFC-EED95D943298}" dt="2021-10-16T05:01:37.822" v="3136" actId="20577"/>
          <ac:spMkLst>
            <pc:docMk/>
            <pc:sldMk cId="1735227291" sldId="263"/>
            <ac:spMk id="3" creationId="{DC191927-D5A7-4321-B386-631B2285D504}"/>
          </ac:spMkLst>
        </pc:spChg>
        <pc:picChg chg="add mod">
          <ac:chgData name="後藤 祥太" userId="9f917c6fb762fcee" providerId="LiveId" clId="{21EAB136-8B19-4301-ADFC-EED95D943298}" dt="2021-10-23T10:05:50.414" v="14952" actId="1076"/>
          <ac:picMkLst>
            <pc:docMk/>
            <pc:sldMk cId="1735227291" sldId="263"/>
            <ac:picMk id="5" creationId="{81226FB3-4762-4329-8342-4CED59B1A679}"/>
          </ac:picMkLst>
        </pc:picChg>
        <pc:picChg chg="add mod">
          <ac:chgData name="後藤 祥太" userId="9f917c6fb762fcee" providerId="LiveId" clId="{21EAB136-8B19-4301-ADFC-EED95D943298}" dt="2021-10-23T10:05:55.958" v="14954" actId="1076"/>
          <ac:picMkLst>
            <pc:docMk/>
            <pc:sldMk cId="1735227291" sldId="263"/>
            <ac:picMk id="7" creationId="{954B7B29-1125-4125-9E95-A045313E02E4}"/>
          </ac:picMkLst>
        </pc:picChg>
      </pc:sldChg>
      <pc:sldChg chg="addSp delSp modSp del mod ord modNotesTx">
        <pc:chgData name="後藤 祥太" userId="9f917c6fb762fcee" providerId="LiveId" clId="{21EAB136-8B19-4301-ADFC-EED95D943298}" dt="2021-11-04T07:42:33.270" v="18968" actId="2696"/>
        <pc:sldMkLst>
          <pc:docMk/>
          <pc:sldMk cId="2983944504" sldId="264"/>
        </pc:sldMkLst>
        <pc:spChg chg="mod">
          <ac:chgData name="後藤 祥太" userId="9f917c6fb762fcee" providerId="LiveId" clId="{21EAB136-8B19-4301-ADFC-EED95D943298}" dt="2021-11-04T07:19:07.138" v="18965" actId="2711"/>
          <ac:spMkLst>
            <pc:docMk/>
            <pc:sldMk cId="2983944504" sldId="264"/>
            <ac:spMk id="2" creationId="{2C5499CB-D390-4464-A9A1-5534299827F0}"/>
          </ac:spMkLst>
        </pc:spChg>
        <pc:spChg chg="del">
          <ac:chgData name="後藤 祥太" userId="9f917c6fb762fcee" providerId="LiveId" clId="{21EAB136-8B19-4301-ADFC-EED95D943298}" dt="2021-10-16T05:11:32.585" v="3506" actId="478"/>
          <ac:spMkLst>
            <pc:docMk/>
            <pc:sldMk cId="2983944504" sldId="264"/>
            <ac:spMk id="3" creationId="{A7519A1E-E1E7-4C0F-94E6-BCE758CC65DC}"/>
          </ac:spMkLst>
        </pc:spChg>
        <pc:picChg chg="add mod">
          <ac:chgData name="後藤 祥太" userId="9f917c6fb762fcee" providerId="LiveId" clId="{21EAB136-8B19-4301-ADFC-EED95D943298}" dt="2021-10-16T05:11:40.014" v="3510" actId="1076"/>
          <ac:picMkLst>
            <pc:docMk/>
            <pc:sldMk cId="2983944504" sldId="264"/>
            <ac:picMk id="5" creationId="{3BDC422B-1D14-493E-8431-E03266032444}"/>
          </ac:picMkLst>
        </pc:picChg>
      </pc:sldChg>
      <pc:sldChg chg="delSp modSp add del mod ord modNotesTx">
        <pc:chgData name="後藤 祥太" userId="9f917c6fb762fcee" providerId="LiveId" clId="{21EAB136-8B19-4301-ADFC-EED95D943298}" dt="2021-11-10T08:15:26.581" v="19280" actId="20577"/>
        <pc:sldMkLst>
          <pc:docMk/>
          <pc:sldMk cId="4180628771" sldId="265"/>
        </pc:sldMkLst>
        <pc:spChg chg="mod">
          <ac:chgData name="後藤 祥太" userId="9f917c6fb762fcee" providerId="LiveId" clId="{21EAB136-8B19-4301-ADFC-EED95D943298}" dt="2021-11-04T07:17:11.797" v="18960" actId="1076"/>
          <ac:spMkLst>
            <pc:docMk/>
            <pc:sldMk cId="4180628771" sldId="265"/>
            <ac:spMk id="2" creationId="{88DD87B0-7694-4FCC-93F3-616ACE1B09B2}"/>
          </ac:spMkLst>
        </pc:spChg>
        <pc:spChg chg="del">
          <ac:chgData name="後藤 祥太" userId="9f917c6fb762fcee" providerId="LiveId" clId="{21EAB136-8B19-4301-ADFC-EED95D943298}" dt="2021-10-16T06:00:13.019" v="5504" actId="478"/>
          <ac:spMkLst>
            <pc:docMk/>
            <pc:sldMk cId="4180628771" sldId="265"/>
            <ac:spMk id="3" creationId="{9B69231F-4761-429A-89CA-818D7A489B03}"/>
          </ac:spMkLst>
        </pc:spChg>
        <pc:picChg chg="mod">
          <ac:chgData name="後藤 祥太" userId="9f917c6fb762fcee" providerId="LiveId" clId="{21EAB136-8B19-4301-ADFC-EED95D943298}" dt="2021-11-04T07:17:08.435" v="18959" actId="1076"/>
          <ac:picMkLst>
            <pc:docMk/>
            <pc:sldMk cId="4180628771" sldId="265"/>
            <ac:picMk id="5" creationId="{8FC5221E-2EF6-46D7-8459-6CB8E15EB1C0}"/>
          </ac:picMkLst>
        </pc:picChg>
      </pc:sldChg>
      <pc:sldChg chg="addSp delSp modSp new mod chgLayout modNotesTx">
        <pc:chgData name="後藤 祥太" userId="9f917c6fb762fcee" providerId="LiveId" clId="{21EAB136-8B19-4301-ADFC-EED95D943298}" dt="2021-11-10T08:15:31.377" v="19281" actId="20577"/>
        <pc:sldMkLst>
          <pc:docMk/>
          <pc:sldMk cId="1640239350" sldId="266"/>
        </pc:sldMkLst>
        <pc:spChg chg="mod ord">
          <ac:chgData name="後藤 祥太" userId="9f917c6fb762fcee" providerId="LiveId" clId="{21EAB136-8B19-4301-ADFC-EED95D943298}" dt="2021-11-10T03:40:55.109" v="19056" actId="1076"/>
          <ac:spMkLst>
            <pc:docMk/>
            <pc:sldMk cId="1640239350" sldId="266"/>
            <ac:spMk id="2" creationId="{73BC0FF3-2D58-42A6-90E5-E071106A0AFD}"/>
          </ac:spMkLst>
        </pc:spChg>
        <pc:spChg chg="del mod">
          <ac:chgData name="後藤 祥太" userId="9f917c6fb762fcee" providerId="LiveId" clId="{21EAB136-8B19-4301-ADFC-EED95D943298}" dt="2021-10-17T03:28:21.359" v="10136" actId="478"/>
          <ac:spMkLst>
            <pc:docMk/>
            <pc:sldMk cId="1640239350" sldId="266"/>
            <ac:spMk id="3" creationId="{9CBB6AD4-BBAD-4677-8D00-D54F90D5055F}"/>
          </ac:spMkLst>
        </pc:spChg>
        <pc:spChg chg="add mod ord">
          <ac:chgData name="後藤 祥太" userId="9f917c6fb762fcee" providerId="LiveId" clId="{21EAB136-8B19-4301-ADFC-EED95D943298}" dt="2021-11-10T04:03:47.693" v="19275" actId="20577"/>
          <ac:spMkLst>
            <pc:docMk/>
            <pc:sldMk cId="1640239350" sldId="266"/>
            <ac:spMk id="3" creationId="{DD61999B-3C5B-49EF-AA2F-721D23A1D04F}"/>
          </ac:spMkLst>
        </pc:spChg>
        <pc:picChg chg="add mod">
          <ac:chgData name="後藤 祥太" userId="9f917c6fb762fcee" providerId="LiveId" clId="{21EAB136-8B19-4301-ADFC-EED95D943298}" dt="2021-11-10T04:03:58.778" v="19278" actId="1076"/>
          <ac:picMkLst>
            <pc:docMk/>
            <pc:sldMk cId="1640239350" sldId="266"/>
            <ac:picMk id="5" creationId="{061E9486-0E5F-4D3D-8C17-55ED44E21864}"/>
          </ac:picMkLst>
        </pc:picChg>
      </pc:sldChg>
      <pc:sldChg chg="delSp modSp new mod ord modNotesTx">
        <pc:chgData name="後藤 祥太" userId="9f917c6fb762fcee" providerId="LiveId" clId="{21EAB136-8B19-4301-ADFC-EED95D943298}" dt="2021-11-04T07:19:14.059" v="18966" actId="2711"/>
        <pc:sldMkLst>
          <pc:docMk/>
          <pc:sldMk cId="3760379500" sldId="267"/>
        </pc:sldMkLst>
        <pc:spChg chg="mod">
          <ac:chgData name="後藤 祥太" userId="9f917c6fb762fcee" providerId="LiveId" clId="{21EAB136-8B19-4301-ADFC-EED95D943298}" dt="2021-11-04T07:19:14.059" v="18966" actId="2711"/>
          <ac:spMkLst>
            <pc:docMk/>
            <pc:sldMk cId="3760379500" sldId="267"/>
            <ac:spMk id="2" creationId="{CD0B18D0-B270-4253-B947-98318F056BAC}"/>
          </ac:spMkLst>
        </pc:spChg>
        <pc:spChg chg="del mod">
          <ac:chgData name="後藤 祥太" userId="9f917c6fb762fcee" providerId="LiveId" clId="{21EAB136-8B19-4301-ADFC-EED95D943298}" dt="2021-11-04T07:00:42.095" v="18899" actId="478"/>
          <ac:spMkLst>
            <pc:docMk/>
            <pc:sldMk cId="3760379500" sldId="267"/>
            <ac:spMk id="3" creationId="{1D1ED5BA-8794-485B-9631-C4E426F0B16A}"/>
          </ac:spMkLst>
        </pc:spChg>
      </pc:sldChg>
      <pc:sldChg chg="addSp delSp modSp new mod modNotesTx">
        <pc:chgData name="後藤 祥太" userId="9f917c6fb762fcee" providerId="LiveId" clId="{21EAB136-8B19-4301-ADFC-EED95D943298}" dt="2021-11-04T07:17:58.893" v="18963" actId="2711"/>
        <pc:sldMkLst>
          <pc:docMk/>
          <pc:sldMk cId="754056406" sldId="268"/>
        </pc:sldMkLst>
        <pc:spChg chg="mod">
          <ac:chgData name="後藤 祥太" userId="9f917c6fb762fcee" providerId="LiveId" clId="{21EAB136-8B19-4301-ADFC-EED95D943298}" dt="2021-11-04T07:17:58.893" v="18963" actId="2711"/>
          <ac:spMkLst>
            <pc:docMk/>
            <pc:sldMk cId="754056406" sldId="268"/>
            <ac:spMk id="2" creationId="{8F0172A7-4386-4F40-8601-73D7E11839C2}"/>
          </ac:spMkLst>
        </pc:spChg>
        <pc:spChg chg="del mod">
          <ac:chgData name="後藤 祥太" userId="9f917c6fb762fcee" providerId="LiveId" clId="{21EAB136-8B19-4301-ADFC-EED95D943298}" dt="2021-10-25T12:35:58.867" v="17191" actId="478"/>
          <ac:spMkLst>
            <pc:docMk/>
            <pc:sldMk cId="754056406" sldId="268"/>
            <ac:spMk id="3" creationId="{B61A94D7-C2E2-4167-A71C-C9D8DEAA6028}"/>
          </ac:spMkLst>
        </pc:spChg>
        <pc:picChg chg="add mod">
          <ac:chgData name="後藤 祥太" userId="9f917c6fb762fcee" providerId="LiveId" clId="{21EAB136-8B19-4301-ADFC-EED95D943298}" dt="2021-11-04T07:02:40.852" v="18909" actId="1076"/>
          <ac:picMkLst>
            <pc:docMk/>
            <pc:sldMk cId="754056406" sldId="268"/>
            <ac:picMk id="4" creationId="{17331F40-575B-4E00-AE2D-7AAB96F33A47}"/>
          </ac:picMkLst>
        </pc:picChg>
        <pc:picChg chg="add del mod">
          <ac:chgData name="後藤 祥太" userId="9f917c6fb762fcee" providerId="LiveId" clId="{21EAB136-8B19-4301-ADFC-EED95D943298}" dt="2021-10-25T12:36:06.547" v="17194" actId="478"/>
          <ac:picMkLst>
            <pc:docMk/>
            <pc:sldMk cId="754056406" sldId="268"/>
            <ac:picMk id="4" creationId="{A5C514B3-5143-4029-82CD-385A10C0750D}"/>
          </ac:picMkLst>
        </pc:picChg>
        <pc:picChg chg="add del mod">
          <ac:chgData name="後藤 祥太" userId="9f917c6fb762fcee" providerId="LiveId" clId="{21EAB136-8B19-4301-ADFC-EED95D943298}" dt="2021-10-25T12:38:58.041" v="17215" actId="478"/>
          <ac:picMkLst>
            <pc:docMk/>
            <pc:sldMk cId="754056406" sldId="268"/>
            <ac:picMk id="6" creationId="{4F46188F-E941-4B0F-8F31-82C3E4F0545A}"/>
          </ac:picMkLst>
        </pc:picChg>
        <pc:picChg chg="add del mod">
          <ac:chgData name="後藤 祥太" userId="9f917c6fb762fcee" providerId="LiveId" clId="{21EAB136-8B19-4301-ADFC-EED95D943298}" dt="2021-10-27T08:08:03.865" v="17936" actId="478"/>
          <ac:picMkLst>
            <pc:docMk/>
            <pc:sldMk cId="754056406" sldId="268"/>
            <ac:picMk id="6" creationId="{CEE9B576-D940-47F2-9892-A0EBBA75A15F}"/>
          </ac:picMkLst>
        </pc:picChg>
        <pc:picChg chg="add del mod">
          <ac:chgData name="後藤 祥太" userId="9f917c6fb762fcee" providerId="LiveId" clId="{21EAB136-8B19-4301-ADFC-EED95D943298}" dt="2021-10-25T12:37:42.291" v="17205" actId="478"/>
          <ac:picMkLst>
            <pc:docMk/>
            <pc:sldMk cId="754056406" sldId="268"/>
            <ac:picMk id="8" creationId="{5D7EF227-E65B-49FB-98D8-74DD8B4F895C}"/>
          </ac:picMkLst>
        </pc:picChg>
        <pc:picChg chg="add del mod">
          <ac:chgData name="後藤 祥太" userId="9f917c6fb762fcee" providerId="LiveId" clId="{21EAB136-8B19-4301-ADFC-EED95D943298}" dt="2021-10-25T12:38:59.547" v="17216" actId="478"/>
          <ac:picMkLst>
            <pc:docMk/>
            <pc:sldMk cId="754056406" sldId="268"/>
            <ac:picMk id="10" creationId="{0613C949-E430-40E4-AE0B-0991EF34ED64}"/>
          </ac:picMkLst>
        </pc:picChg>
        <pc:picChg chg="add del mod">
          <ac:chgData name="後藤 祥太" userId="9f917c6fb762fcee" providerId="LiveId" clId="{21EAB136-8B19-4301-ADFC-EED95D943298}" dt="2021-10-27T08:07:33.451" v="17889" actId="478"/>
          <ac:picMkLst>
            <pc:docMk/>
            <pc:sldMk cId="754056406" sldId="268"/>
            <ac:picMk id="12" creationId="{822F62FD-4BD3-49FC-91D5-5793497F221A}"/>
          </ac:picMkLst>
        </pc:picChg>
      </pc:sldChg>
      <pc:sldChg chg="addSp delSp modSp new mod modNotesTx">
        <pc:chgData name="後藤 祥太" userId="9f917c6fb762fcee" providerId="LiveId" clId="{21EAB136-8B19-4301-ADFC-EED95D943298}" dt="2021-11-04T07:18:21.255" v="18964" actId="2711"/>
        <pc:sldMkLst>
          <pc:docMk/>
          <pc:sldMk cId="1653644858" sldId="269"/>
        </pc:sldMkLst>
        <pc:spChg chg="mod">
          <ac:chgData name="後藤 祥太" userId="9f917c6fb762fcee" providerId="LiveId" clId="{21EAB136-8B19-4301-ADFC-EED95D943298}" dt="2021-11-04T07:18:21.255" v="18964" actId="2711"/>
          <ac:spMkLst>
            <pc:docMk/>
            <pc:sldMk cId="1653644858" sldId="269"/>
            <ac:spMk id="2" creationId="{75D4686D-F30D-4546-9EAC-CE745D5C6B1A}"/>
          </ac:spMkLst>
        </pc:spChg>
        <pc:spChg chg="del">
          <ac:chgData name="後藤 祥太" userId="9f917c6fb762fcee" providerId="LiveId" clId="{21EAB136-8B19-4301-ADFC-EED95D943298}" dt="2021-10-27T08:08:13.423" v="17937" actId="478"/>
          <ac:spMkLst>
            <pc:docMk/>
            <pc:sldMk cId="1653644858" sldId="269"/>
            <ac:spMk id="3" creationId="{8FE95D14-23CF-4D12-B34D-808A024BC18A}"/>
          </ac:spMkLst>
        </pc:spChg>
        <pc:picChg chg="add mod">
          <ac:chgData name="後藤 祥太" userId="9f917c6fb762fcee" providerId="LiveId" clId="{21EAB136-8B19-4301-ADFC-EED95D943298}" dt="2021-11-04T07:02:25.966" v="18906" actId="1076"/>
          <ac:picMkLst>
            <pc:docMk/>
            <pc:sldMk cId="1653644858" sldId="269"/>
            <ac:picMk id="4" creationId="{4D45B07A-D72E-4C6D-AE49-5D4DC3006C0A}"/>
          </ac:picMkLst>
        </pc:picChg>
      </pc:sldChg>
      <pc:sldChg chg="new del">
        <pc:chgData name="後藤 祥太" userId="9f917c6fb762fcee" providerId="LiveId" clId="{21EAB136-8B19-4301-ADFC-EED95D943298}" dt="2021-11-04T07:00:23.165" v="18898" actId="2696"/>
        <pc:sldMkLst>
          <pc:docMk/>
          <pc:sldMk cId="2821031671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A5D0-5538-44A6-98A2-FEDE0DF4DE85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A2096-19A8-4AE1-B8B6-CA2579171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69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087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908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479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231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7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288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509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800" b="0" i="0" u="none" strike="noStrike" baseline="0" dirty="0">
              <a:latin typeface="LinLibertine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730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147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20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FA2096-19A8-4AE1-B8B6-CA25791712E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66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1515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41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9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15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3914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65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98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59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12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64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25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2E96CCC-BA8C-4915-A37D-8D772A8A1348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27AF0C9-3E0C-4BF1-81B4-451466EF3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51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kumimoji="1"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1E5D9-B114-43A1-8DA4-E321B685D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3079"/>
            <a:ext cx="9144000" cy="3026884"/>
          </a:xfrm>
        </p:spPr>
        <p:txBody>
          <a:bodyPr>
            <a:noAutofit/>
          </a:bodyPr>
          <a:lstStyle/>
          <a:p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“Not All Passes are Created Equal:” Objectively Measuring the Risk and Reward of Passes in Soccer from Tracking Data</a:t>
            </a:r>
            <a:endParaRPr kumimoji="1" lang="ja-JP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834B5-B2CF-453A-9C51-BA91964913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Power, Hector Ruiz, </a:t>
            </a:r>
            <a:r>
              <a:rPr kumimoji="1" lang="en-US" altLang="ja-JP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Xinyu</a:t>
            </a:r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Wei, Patrick Lucey</a:t>
            </a:r>
          </a:p>
          <a:p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KDD 2017 Applied Data Science Paper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7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686D-F30D-4546-9EAC-CE745D5C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93914"/>
            <a:ext cx="9692640" cy="885779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Application 2: Specific Play Analysis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45B07A-D72E-4C6D-AE49-5D4DC3006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738" y="2231572"/>
            <a:ext cx="10746507" cy="332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644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B18D0-B270-4253-B947-98318F056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575560"/>
            <a:ext cx="9692640" cy="1325562"/>
          </a:xfrm>
        </p:spPr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Thank you for listening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37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410D-A348-439B-93DC-2402ED670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273073"/>
            <a:ext cx="9692640" cy="809579"/>
          </a:xfrm>
        </p:spPr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44BCB-D858-45CC-B881-F9974BED5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382486"/>
            <a:ext cx="8595360" cy="4351337"/>
          </a:xfrm>
        </p:spPr>
        <p:txBody>
          <a:bodyPr>
            <a:normAutofit/>
          </a:bodyPr>
          <a:lstStyle/>
          <a:p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The purpose of this study is to s</a:t>
            </a:r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how how to objectively measure both the risk and reward of a pass using player tracking and ball event data</a:t>
            </a:r>
          </a:p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This paper shows various applications of deployed passing system.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21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13D77-A375-4E40-9959-3EA032B9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354874"/>
            <a:ext cx="9692640" cy="798693"/>
          </a:xfrm>
        </p:spPr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Passing measures in soccer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3C2AA0-DE72-4187-89C6-DF2661A17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819" y="1513115"/>
            <a:ext cx="5227268" cy="5176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E9798D-F0C3-4725-8C73-C081FB7DA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150" y="1898596"/>
            <a:ext cx="5552587" cy="404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2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4AD86-79A5-4DFC-B040-C4FD05D1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04800"/>
            <a:ext cx="9692640" cy="929322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Defining Pass Risk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and Pass Reward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936E0-8936-47F6-B31E-9C00001AD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447800"/>
            <a:ext cx="8595360" cy="4351337"/>
          </a:xfrm>
        </p:spPr>
        <p:txBody>
          <a:bodyPr>
            <a:norm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The “</a:t>
            </a:r>
            <a:r>
              <a:rPr kumimoji="1"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” of a pass: likelihood that the player will successfully make the pass given a player has possession of the ball and has the ability to pass it in a given situation.</a:t>
            </a:r>
          </a:p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The “</a:t>
            </a:r>
            <a:r>
              <a:rPr kumimoji="1"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reward</a:t>
            </a:r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” of a pass: given a player has possession of the ball and has the ability to pass it in a given situation, pass reward is estimating the likelihood that the pass made will result in a shot within the next 10 seconds.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484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DEDC-465F-4DA6-808A-D793D672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380998"/>
            <a:ext cx="9692640" cy="831351"/>
          </a:xfrm>
        </p:spPr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98DBE-6485-4E15-8A09-020BFFA2E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06" y="1477283"/>
            <a:ext cx="10880188" cy="4351338"/>
          </a:xfrm>
        </p:spPr>
        <p:txBody>
          <a:bodyPr>
            <a:norm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Naive: the average pass completion to all passes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Ball Information: the starting and end position of the pass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Tracking/Feature-Crafted: craft soccer specific features</a:t>
            </a:r>
          </a:p>
          <a:p>
            <a:pPr lvl="1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(1) Speed of the player in possession and the intended receiver</a:t>
            </a:r>
          </a:p>
          <a:p>
            <a:pPr lvl="1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(2) Speed of the nearest defender toward the passer and the receiver</a:t>
            </a:r>
          </a:p>
          <a:p>
            <a:pPr lvl="1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(3) Distance of the nearest defender to the passer and receiver</a:t>
            </a:r>
          </a:p>
          <a:p>
            <a:pPr lvl="1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(4) Nearest defender angle to the passing line</a:t>
            </a:r>
          </a:p>
          <a:p>
            <a:pPr lvl="1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(5) First time pass</a:t>
            </a:r>
          </a:p>
          <a:p>
            <a:pPr lvl="1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(6) Time from regaining possession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76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D87B0-7694-4FCC-93F3-616ACE1B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972" y="427944"/>
            <a:ext cx="9296400" cy="115388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Examples of tactical and formation features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C5221E-2EF6-46D7-8459-6CB8E15EB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57" y="1581830"/>
            <a:ext cx="11103429" cy="440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2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C0FF3-2D58-42A6-90E5-E071106A0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64205"/>
            <a:ext cx="9692640" cy="1013459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 performance of the classifiers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999B-3C5B-49EF-AA2F-721D23A1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529" y="1621972"/>
            <a:ext cx="10309642" cy="4351337"/>
          </a:xfrm>
        </p:spPr>
        <p:txBody>
          <a:bodyPr>
            <a:norm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Using the tracking data obtains the best performance of the three at the top of the table.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The overall prediction of risk and reward improved by using the tactical and formation features.</a:t>
            </a:r>
            <a:endParaRPr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1E9486-0E5F-4D3D-8C17-55ED44E21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140" y="3407229"/>
            <a:ext cx="7444495" cy="345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39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7B1FA-01DC-46CF-8982-B2F11663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79" y="217714"/>
            <a:ext cx="9692640" cy="1027293"/>
          </a:xfrm>
        </p:spPr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Application 1: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Match Analysis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70AE7A-D923-4F83-8ED4-E05FD419B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060" y="1245007"/>
            <a:ext cx="6881935" cy="533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62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72A7-4386-4F40-8601-73D7E118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06828"/>
            <a:ext cx="9692640" cy="95109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Application 2: Specific Play Analysis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331F40-575B-4E00-AE2D-7AAB96F33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680" y="1157921"/>
            <a:ext cx="8785244" cy="557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5640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2390</TotalTime>
  <Words>341</Words>
  <Application>Microsoft Office PowerPoint</Application>
  <PresentationFormat>Widescreen</PresentationFormat>
  <Paragraphs>39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LinLibertineT</vt:lpstr>
      <vt:lpstr>游ゴシック</vt:lpstr>
      <vt:lpstr>Arial</vt:lpstr>
      <vt:lpstr>Century Schoolbook</vt:lpstr>
      <vt:lpstr>Wingdings 2</vt:lpstr>
      <vt:lpstr>View</vt:lpstr>
      <vt:lpstr>“Not All Passes are Created Equal:” Objectively Measuring the Risk and Reward of Passes in Soccer from Tracking Data</vt:lpstr>
      <vt:lpstr>Abstract</vt:lpstr>
      <vt:lpstr>Passing measures in soccer</vt:lpstr>
      <vt:lpstr>Defining Pass Risk and Pass Reward</vt:lpstr>
      <vt:lpstr>Features</vt:lpstr>
      <vt:lpstr>Examples of tactical and formation features</vt:lpstr>
      <vt:lpstr>The performance of the classifiers</vt:lpstr>
      <vt:lpstr>Application 1: Match Analysis</vt:lpstr>
      <vt:lpstr>Application 2: Specific Play Analysis</vt:lpstr>
      <vt:lpstr>Application 2: Specific Play Analysis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“Not All Passes are Created Equal:” Objectively Measuring the Risk and Reward of Passes in Soccer from Tracking Data</dc:title>
  <dc:creator>後藤 祥太</dc:creator>
  <cp:lastModifiedBy>後藤 祥太</cp:lastModifiedBy>
  <cp:revision>42</cp:revision>
  <dcterms:created xsi:type="dcterms:W3CDTF">2021-10-15T04:08:46Z</dcterms:created>
  <dcterms:modified xsi:type="dcterms:W3CDTF">2021-11-10T08:15:57Z</dcterms:modified>
</cp:coreProperties>
</file>