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9" r:id="rId4"/>
    <p:sldId id="262" r:id="rId5"/>
    <p:sldId id="263" r:id="rId6"/>
    <p:sldId id="264" r:id="rId7"/>
    <p:sldId id="261" r:id="rId8"/>
    <p:sldId id="265" r:id="rId9"/>
    <p:sldId id="267" r:id="rId10"/>
    <p:sldId id="268" r:id="rId11"/>
    <p:sldId id="266" r:id="rId12"/>
    <p:sldId id="260" r:id="rId13"/>
    <p:sldId id="270" r:id="rId14"/>
    <p:sldId id="276" r:id="rId15"/>
    <p:sldId id="269" r:id="rId16"/>
    <p:sldId id="271" r:id="rId17"/>
    <p:sldId id="272" r:id="rId18"/>
    <p:sldId id="277"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 Id="rId27"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04BD30-32D3-4EBF-B1DE-AE3BEB99BE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80E460-7465-4154-BF78-8A0EB11499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28F71-67F2-49A8-ACEF-D6F12BBB9373}" type="datetimeFigureOut">
              <a:rPr lang="en-US"/>
              <a:t>10/7/2021</a:t>
            </a:fld>
            <a:endParaRPr lang="en-US"/>
          </a:p>
        </p:txBody>
      </p:sp>
      <p:sp>
        <p:nvSpPr>
          <p:cNvPr id="4" name="Footer Placeholder 3">
            <a:extLst>
              <a:ext uri="{FF2B5EF4-FFF2-40B4-BE49-F238E27FC236}">
                <a16:creationId xmlns:a16="http://schemas.microsoft.com/office/drawing/2014/main" id="{6F33CB89-25A3-4834-80C4-BFF58F9EF9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E2478D-A308-4B12-BAE3-8AE31C87C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6C1DB9-7476-4E77-BC16-7177A53DFBEB}" type="slidenum">
              <a:t>‹#›</a:t>
            </a:fld>
            <a:endParaRPr lang="en-US"/>
          </a:p>
        </p:txBody>
      </p:sp>
      <p:sp>
        <p:nvSpPr>
          <p:cNvPr id="6" name="ヘッダー プレースホルダー 1">
            <a:extLst>
              <a:ext uri="{FF2B5EF4-FFF2-40B4-BE49-F238E27FC236}">
                <a16:creationId xmlns:a16="http://schemas.microsoft.com/office/drawing/2014/main" id="{15C1779D-6A72-4491-9281-0F35356F4D3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Meiryo UI" pitchFamily="50"/>
              <a:ea typeface="Meiryo UI" pitchFamily="50"/>
            </a:endParaRPr>
          </a:p>
        </p:txBody>
      </p:sp>
      <p:sp>
        <p:nvSpPr>
          <p:cNvPr id="7" name="日付プレースホルダー 2">
            <a:extLst>
              <a:ext uri="{FF2B5EF4-FFF2-40B4-BE49-F238E27FC236}">
                <a16:creationId xmlns:a16="http://schemas.microsoft.com/office/drawing/2014/main" id="{C913B6D0-3145-4530-B1F4-A212B68DFECF}"/>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D4F1F0-435D-4181-9E9D-B649D79DB518}" type="datetime1">
              <a:rPr lang="en-US" sz="1200" b="0" i="0" u="none" strike="noStrike" kern="1200" cap="none" spc="0" baseline="0">
                <a:solidFill>
                  <a:srgbClr val="000000"/>
                </a:solidFill>
                <a:uFillTx/>
                <a:latin typeface="Meiryo UI" pitchFamily="50"/>
                <a:ea typeface="Meiryo UI" pitchFamily="50"/>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10/7/2021</a:t>
            </a:fld>
            <a:endParaRPr lang="en-US" sz="1200" b="0" i="0" u="none" strike="noStrike" kern="1200" cap="none" spc="0" baseline="0">
              <a:solidFill>
                <a:srgbClr val="000000"/>
              </a:solidFill>
              <a:uFillTx/>
              <a:latin typeface="Meiryo UI" pitchFamily="50"/>
              <a:ea typeface="Meiryo UI" pitchFamily="50"/>
            </a:endParaRPr>
          </a:p>
        </p:txBody>
      </p:sp>
      <p:sp>
        <p:nvSpPr>
          <p:cNvPr id="8" name="フッター プレースホルダー 3">
            <a:extLst>
              <a:ext uri="{FF2B5EF4-FFF2-40B4-BE49-F238E27FC236}">
                <a16:creationId xmlns:a16="http://schemas.microsoft.com/office/drawing/2014/main" id="{EA0FF43F-A243-4AF0-99F4-AA043989A9CA}"/>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Meiryo UI" pitchFamily="50"/>
              <a:ea typeface="Meiryo UI" pitchFamily="50"/>
            </a:endParaRPr>
          </a:p>
        </p:txBody>
      </p:sp>
      <p:sp>
        <p:nvSpPr>
          <p:cNvPr id="9" name="スライド番号プレースホルダー 4">
            <a:extLst>
              <a:ext uri="{FF2B5EF4-FFF2-40B4-BE49-F238E27FC236}">
                <a16:creationId xmlns:a16="http://schemas.microsoft.com/office/drawing/2014/main" id="{BE1C81ED-BAB8-41A3-90C3-FD8060321587}"/>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BFF9E6-0688-44BB-9F45-B6FA655F8A4E}" type="slidenum">
              <a:t>‹#›</a:t>
            </a:fld>
            <a:endParaRPr lang="en-US" sz="1200" b="0" i="0" u="none" strike="noStrike" kern="1200" cap="none" spc="0" baseline="0">
              <a:solidFill>
                <a:srgbClr val="000000"/>
              </a:solidFill>
              <a:uFillTx/>
              <a:latin typeface="Meiryo UI" pitchFamily="50"/>
              <a:ea typeface="Meiryo UI" pitchFamily="50"/>
            </a:endParaRPr>
          </a:p>
        </p:txBody>
      </p:sp>
    </p:spTree>
    <p:extLst>
      <p:ext uri="{BB962C8B-B14F-4D97-AF65-F5344CB8AC3E}">
        <p14:creationId xmlns:p14="http://schemas.microsoft.com/office/powerpoint/2010/main" val="70778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ヘッダー プレースホルダー 1">
            <a:extLst>
              <a:ext uri="{FF2B5EF4-FFF2-40B4-BE49-F238E27FC236}">
                <a16:creationId xmlns:a16="http://schemas.microsoft.com/office/drawing/2014/main" id="{B042951F-E435-4E36-B30E-0CAB0C8C671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Meiryo UI" pitchFamily="50"/>
                <a:ea typeface="Meiryo UI" pitchFamily="50"/>
              </a:defRPr>
            </a:lvl1pPr>
          </a:lstStyle>
          <a:p>
            <a:pPr lvl="0"/>
            <a:endParaRPr lang="en-US"/>
          </a:p>
        </p:txBody>
      </p:sp>
      <p:sp>
        <p:nvSpPr>
          <p:cNvPr id="9" name="日付プレースホルダー 2">
            <a:extLst>
              <a:ext uri="{FF2B5EF4-FFF2-40B4-BE49-F238E27FC236}">
                <a16:creationId xmlns:a16="http://schemas.microsoft.com/office/drawing/2014/main" id="{FC3A4524-1E83-4AF7-8CBC-2E2860198D7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Meiryo UI" pitchFamily="50"/>
                <a:ea typeface="Meiryo UI" pitchFamily="50"/>
              </a:defRPr>
            </a:lvl1pPr>
          </a:lstStyle>
          <a:p>
            <a:pPr lvl="0"/>
            <a:fld id="{5F1E1422-237C-448C-8B8A-9435D667BD1F}" type="datetime1">
              <a:rPr lang="en-US"/>
              <a:pPr lvl="0"/>
              <a:t>10/7/2021</a:t>
            </a:fld>
            <a:endParaRPr lang="en-US"/>
          </a:p>
        </p:txBody>
      </p:sp>
      <p:sp>
        <p:nvSpPr>
          <p:cNvPr id="10" name="スライド イメージ プレースホルダー 3">
            <a:extLst>
              <a:ext uri="{FF2B5EF4-FFF2-40B4-BE49-F238E27FC236}">
                <a16:creationId xmlns:a16="http://schemas.microsoft.com/office/drawing/2014/main" id="{B53380B8-82CB-43FE-97DE-D2A4932ADF1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11" name="ノート プレースホルダー 4">
            <a:extLst>
              <a:ext uri="{FF2B5EF4-FFF2-40B4-BE49-F238E27FC236}">
                <a16:creationId xmlns:a16="http://schemas.microsoft.com/office/drawing/2014/main" id="{B12E4E00-8661-4E41-9269-560D50E64CF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ja-JP"/>
              <a:t>クリックしてマスター テキストのスタイルを編集</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12" name="フッター プレースホルダー 5">
            <a:extLst>
              <a:ext uri="{FF2B5EF4-FFF2-40B4-BE49-F238E27FC236}">
                <a16:creationId xmlns:a16="http://schemas.microsoft.com/office/drawing/2014/main" id="{06B57ED3-4B50-4D7F-9DAB-F4164CFA5D4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Meiryo UI" pitchFamily="50"/>
                <a:ea typeface="Meiryo UI" pitchFamily="50"/>
              </a:defRPr>
            </a:lvl1pPr>
          </a:lstStyle>
          <a:p>
            <a:pPr lvl="0"/>
            <a:endParaRPr lang="en-US"/>
          </a:p>
        </p:txBody>
      </p:sp>
      <p:sp>
        <p:nvSpPr>
          <p:cNvPr id="13" name="スライド番号プレースホルダー 6">
            <a:extLst>
              <a:ext uri="{FF2B5EF4-FFF2-40B4-BE49-F238E27FC236}">
                <a16:creationId xmlns:a16="http://schemas.microsoft.com/office/drawing/2014/main" id="{44FD2366-E783-4ABD-91A9-21DF6892675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Meiryo UI" pitchFamily="50"/>
                <a:ea typeface="Meiryo UI" pitchFamily="50"/>
              </a:defRPr>
            </a:lvl1pPr>
          </a:lstStyle>
          <a:p>
            <a:pPr lvl="0"/>
            <a:fld id="{694D03D7-E868-4315-8E67-B29D4966B069}" type="slidenum">
              <a:t>‹#›</a:t>
            </a:fld>
            <a:endParaRPr lang="en-US"/>
          </a:p>
        </p:txBody>
      </p:sp>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81772-CF4C-41F7-A1AB-09EE2E46BD07}" type="datetimeFigureOut">
              <a:rPr lang="en-US"/>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E9BEC-3426-424E-91D9-A5224DE36A89}" type="slidenum">
              <a:t>‹#›</a:t>
            </a:fld>
            <a:endParaRPr lang="en-US"/>
          </a:p>
        </p:txBody>
      </p:sp>
    </p:spTree>
    <p:extLst>
      <p:ext uri="{BB962C8B-B14F-4D97-AF65-F5344CB8AC3E}">
        <p14:creationId xmlns:p14="http://schemas.microsoft.com/office/powerpoint/2010/main" val="16180662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ja-JP" sz="1200" b="0" i="0" u="none" strike="noStrike" kern="1200" cap="none" spc="0" baseline="0">
        <a:solidFill>
          <a:srgbClr val="000000"/>
        </a:solidFill>
        <a:uFillTx/>
        <a:latin typeface="Meiryo UI" pitchFamily="50"/>
        <a:ea typeface="Meiryo UI" pitchFamily="50"/>
      </a:defRPr>
    </a:lvl1pPr>
    <a:lvl2pPr marL="457200" marR="0" lvl="1" indent="0" algn="l" defTabSz="914400" rtl="0" fontAlgn="auto" hangingPunct="1">
      <a:lnSpc>
        <a:spcPct val="100000"/>
      </a:lnSpc>
      <a:spcBef>
        <a:spcPts val="0"/>
      </a:spcBef>
      <a:spcAft>
        <a:spcPts val="0"/>
      </a:spcAft>
      <a:buNone/>
      <a:tabLst/>
      <a:defRPr lang="ja-JP" sz="1200" b="0" i="0" u="none" strike="noStrike" kern="1200" cap="none" spc="0" baseline="0">
        <a:solidFill>
          <a:srgbClr val="000000"/>
        </a:solidFill>
        <a:uFillTx/>
        <a:latin typeface="Meiryo UI" pitchFamily="50"/>
        <a:ea typeface="Meiryo UI" pitchFamily="50"/>
      </a:defRPr>
    </a:lvl2pPr>
    <a:lvl3pPr marL="914400" marR="0" lvl="2" indent="0" algn="l" defTabSz="914400" rtl="0" fontAlgn="auto" hangingPunct="1">
      <a:lnSpc>
        <a:spcPct val="100000"/>
      </a:lnSpc>
      <a:spcBef>
        <a:spcPts val="0"/>
      </a:spcBef>
      <a:spcAft>
        <a:spcPts val="0"/>
      </a:spcAft>
      <a:buNone/>
      <a:tabLst/>
      <a:defRPr lang="ja-JP" sz="1200" b="0" i="0" u="none" strike="noStrike" kern="1200" cap="none" spc="0" baseline="0">
        <a:solidFill>
          <a:srgbClr val="000000"/>
        </a:solidFill>
        <a:uFillTx/>
        <a:latin typeface="Meiryo UI" pitchFamily="50"/>
        <a:ea typeface="Meiryo UI" pitchFamily="50"/>
      </a:defRPr>
    </a:lvl3pPr>
    <a:lvl4pPr marL="1371600" marR="0" lvl="3" indent="0" algn="l" defTabSz="914400" rtl="0" fontAlgn="auto" hangingPunct="1">
      <a:lnSpc>
        <a:spcPct val="100000"/>
      </a:lnSpc>
      <a:spcBef>
        <a:spcPts val="0"/>
      </a:spcBef>
      <a:spcAft>
        <a:spcPts val="0"/>
      </a:spcAft>
      <a:buNone/>
      <a:tabLst/>
      <a:defRPr lang="ja-JP" sz="1200" b="0" i="0" u="none" strike="noStrike" kern="1200" cap="none" spc="0" baseline="0">
        <a:solidFill>
          <a:srgbClr val="000000"/>
        </a:solidFill>
        <a:uFillTx/>
        <a:latin typeface="Meiryo UI" pitchFamily="50"/>
        <a:ea typeface="Meiryo UI" pitchFamily="50"/>
      </a:defRPr>
    </a:lvl4pPr>
    <a:lvl5pPr marL="1828800" marR="0" lvl="4" indent="0" algn="l" defTabSz="914400" rtl="0" fontAlgn="auto" hangingPunct="1">
      <a:lnSpc>
        <a:spcPct val="100000"/>
      </a:lnSpc>
      <a:spcBef>
        <a:spcPts val="0"/>
      </a:spcBef>
      <a:spcAft>
        <a:spcPts val="0"/>
      </a:spcAft>
      <a:buNone/>
      <a:tabLst/>
      <a:defRPr lang="ja-JP" sz="1200" b="0" i="0" u="none" strike="noStrike" kern="1200" cap="none" spc="0" baseline="0">
        <a:solidFill>
          <a:srgbClr val="000000"/>
        </a:solidFill>
        <a:uFillTx/>
        <a:latin typeface="Meiryo UI" pitchFamily="50"/>
        <a:ea typeface="Meiryo UI" pitchFamily="5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10F83F-280F-4FBA-9677-718ED0662280}"/>
              </a:ext>
            </a:extLst>
          </p:cNvPr>
          <p:cNvSpPr>
            <a:spLocks noGrp="1" noRot="1" noChangeAspect="1"/>
          </p:cNvSpPr>
          <p:nvPr>
            <p:ph type="sldImg"/>
          </p:nvPr>
        </p:nvSpPr>
        <p:spPr>
          <a:xfrm>
            <a:off x="685800" y="1143000"/>
            <a:ext cx="5486400" cy="3086100"/>
          </a:xfrm>
          <a:noFill/>
          <a:ln w="12701">
            <a:solidFill>
              <a:srgbClr val="000000"/>
            </a:solidFill>
            <a:prstDash val="solid"/>
          </a:ln>
        </p:spPr>
      </p:sp>
      <p:sp>
        <p:nvSpPr>
          <p:cNvPr id="3" name="ノート プレースホルダー 2">
            <a:extLst>
              <a:ext uri="{FF2B5EF4-FFF2-40B4-BE49-F238E27FC236}">
                <a16:creationId xmlns:a16="http://schemas.microsoft.com/office/drawing/2014/main" id="{E9347BAA-555F-46D0-8386-CFF1B833F4C8}"/>
              </a:ext>
            </a:extLst>
          </p:cNvPr>
          <p:cNvSpPr txBox="1">
            <a:spLocks noGrp="1"/>
          </p:cNvSpPr>
          <p:nvPr>
            <p:ph type="body" sz="quarter" idx="1"/>
          </p:nvPr>
        </p:nvSpPr>
        <p:spPr>
          <a:xfrm>
            <a:off x="685800" y="4400549"/>
            <a:ext cx="5486400" cy="3600450"/>
          </a:xfrm>
          <a:noFill/>
          <a:ln>
            <a:noFill/>
          </a:ln>
        </p:spPr>
        <p:txBody>
          <a:bodyPr wrap="square" anchor="t" anchorCtr="0" compatLnSpc="1">
            <a:noAutofit/>
          </a:bodyPr>
          <a:lstStyle/>
          <a:p>
            <a:endParaRPr lang="en-US"/>
          </a:p>
        </p:txBody>
      </p:sp>
      <p:sp>
        <p:nvSpPr>
          <p:cNvPr id="4" name="スライド番号プレースホルダー 3">
            <a:extLst>
              <a:ext uri="{FF2B5EF4-FFF2-40B4-BE49-F238E27FC236}">
                <a16:creationId xmlns:a16="http://schemas.microsoft.com/office/drawing/2014/main" id="{C7C618B3-D439-4F1A-930E-93C15D9A8162}"/>
              </a:ext>
            </a:extLst>
          </p:cNvPr>
          <p:cNvSpPr txBox="1">
            <a:spLocks noGrp="1"/>
          </p:cNvSpPr>
          <p:nvPr/>
        </p:nvSpPr>
        <p:spPr>
          <a:xfrm>
            <a:off x="3884608" y="8685208"/>
            <a:ext cx="2971800" cy="458791"/>
          </a:xfrm>
          <a:prstGeom prst="rect">
            <a:avLst/>
          </a:prstGeom>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1CAB17-11EC-404C-B16C-FD056F1A7D7D}" type="slidenum">
              <a:rPr kumimoji="0" lang="en-US" sz="1200" b="0" i="0" u="none" strike="noStrike" kern="1200" cap="none" spc="0" normalizeH="0" baseline="0" noProof="0" smtClean="0">
                <a:ln>
                  <a:noFill/>
                </a:ln>
                <a:solidFill>
                  <a:srgbClr val="000000"/>
                </a:solidFill>
                <a:effectLst/>
                <a:uLnTx/>
                <a:uFillTx/>
                <a:latin typeface="Meiryo UI" pitchFamily="50"/>
                <a:ea typeface="Meiryo UI"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Meiryo UI" pitchFamily="50"/>
              <a:ea typeface="Meiryo UI" pitchFamily="5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E043-BC0B-44FA-9435-5E2DF35A84D2}"/>
              </a:ext>
            </a:extLst>
          </p:cNvPr>
          <p:cNvSpPr txBox="1">
            <a:spLocks noGrp="1"/>
          </p:cNvSpPr>
          <p:nvPr>
            <p:ph type="ctrTitle"/>
          </p:nvPr>
        </p:nvSpPr>
        <p:spPr>
          <a:xfrm>
            <a:off x="3221147" y="1247141"/>
            <a:ext cx="7891756" cy="3450845"/>
          </a:xfrm>
        </p:spPr>
        <p:txBody>
          <a:bodyPr/>
          <a:lstStyle>
            <a:lvl1pPr>
              <a:defRPr sz="6000"/>
            </a:lvl1pPr>
          </a:lstStyle>
          <a:p>
            <a:pPr lvl="0"/>
            <a:r>
              <a:rPr lang="en-US"/>
              <a:t>Click to edit Master title style</a:t>
            </a:r>
          </a:p>
        </p:txBody>
      </p:sp>
      <p:sp>
        <p:nvSpPr>
          <p:cNvPr id="3" name="Subtitle 2">
            <a:extLst>
              <a:ext uri="{FF2B5EF4-FFF2-40B4-BE49-F238E27FC236}">
                <a16:creationId xmlns:a16="http://schemas.microsoft.com/office/drawing/2014/main" id="{E4641910-7D02-4F8C-AC81-97F19F797046}"/>
              </a:ext>
            </a:extLst>
          </p:cNvPr>
          <p:cNvSpPr txBox="1">
            <a:spLocks noGrp="1"/>
          </p:cNvSpPr>
          <p:nvPr>
            <p:ph type="subTitle" idx="1"/>
          </p:nvPr>
        </p:nvSpPr>
        <p:spPr>
          <a:xfrm>
            <a:off x="3221147" y="4818129"/>
            <a:ext cx="7891756" cy="1268986"/>
          </a:xfrm>
        </p:spPr>
        <p:txBody>
          <a:bodyPr anchor="b"/>
          <a:lstStyle>
            <a:lvl1pPr marL="0" indent="0">
              <a:buNone/>
              <a:defRPr sz="2400"/>
            </a:lvl1pPr>
          </a:lstStyle>
          <a:p>
            <a:pPr lvl="0"/>
            <a:r>
              <a:rPr lang="en-US"/>
              <a:t>Click to edit Master subtitle style</a:t>
            </a:r>
          </a:p>
        </p:txBody>
      </p:sp>
      <p:sp>
        <p:nvSpPr>
          <p:cNvPr id="4" name="Rectangle 8">
            <a:extLst>
              <a:ext uri="{FF2B5EF4-FFF2-40B4-BE49-F238E27FC236}">
                <a16:creationId xmlns:a16="http://schemas.microsoft.com/office/drawing/2014/main" id="{6A5A7BB5-7F6F-43E8-BB25-632E57FE1E9F}"/>
              </a:ext>
            </a:extLst>
          </p:cNvPr>
          <p:cNvSpPr/>
          <p:nvPr/>
        </p:nvSpPr>
        <p:spPr>
          <a:xfrm>
            <a:off x="0" y="1375495"/>
            <a:ext cx="2770696" cy="5482504"/>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5" name="Rectangle 9">
            <a:extLst>
              <a:ext uri="{FF2B5EF4-FFF2-40B4-BE49-F238E27FC236}">
                <a16:creationId xmlns:a16="http://schemas.microsoft.com/office/drawing/2014/main" id="{8AC2C424-A6F1-4124-B19F-08C58AB6744A}"/>
              </a:ext>
            </a:extLst>
          </p:cNvPr>
          <p:cNvSpPr/>
          <p:nvPr/>
        </p:nvSpPr>
        <p:spPr>
          <a:xfrm>
            <a:off x="0" y="0"/>
            <a:ext cx="1373565"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6" name="Date Placeholder 6">
            <a:extLst>
              <a:ext uri="{FF2B5EF4-FFF2-40B4-BE49-F238E27FC236}">
                <a16:creationId xmlns:a16="http://schemas.microsoft.com/office/drawing/2014/main" id="{B50481ED-712C-4EC0-ABAA-6F0703772589}"/>
              </a:ext>
            </a:extLst>
          </p:cNvPr>
          <p:cNvSpPr txBox="1">
            <a:spLocks noGrp="1"/>
          </p:cNvSpPr>
          <p:nvPr>
            <p:ph type="dt" sz="half" idx="7"/>
          </p:nvPr>
        </p:nvSpPr>
        <p:spPr>
          <a:xfrm>
            <a:off x="8018629" y="6292845"/>
            <a:ext cx="3094274" cy="365129"/>
          </a:xfrm>
        </p:spPr>
        <p:txBody>
          <a:bodyPr/>
          <a:lstStyle>
            <a:lvl1pPr>
              <a:defRPr/>
            </a:lvl1pPr>
          </a:lstStyle>
          <a:p>
            <a:pPr lvl="0"/>
            <a:fld id="{9A784CDD-7209-4817-969D-B9ED4F55E44B}" type="datetime1">
              <a:rPr lang="en-US"/>
              <a:pPr lvl="0"/>
              <a:t>10/7/2021</a:t>
            </a:fld>
            <a:endParaRPr lang="en-US"/>
          </a:p>
        </p:txBody>
      </p:sp>
      <p:sp>
        <p:nvSpPr>
          <p:cNvPr id="7" name="Footer Placeholder 7">
            <a:extLst>
              <a:ext uri="{FF2B5EF4-FFF2-40B4-BE49-F238E27FC236}">
                <a16:creationId xmlns:a16="http://schemas.microsoft.com/office/drawing/2014/main" id="{5A72E4E8-FE84-4CBE-8AAF-D0958AFF824E}"/>
              </a:ext>
            </a:extLst>
          </p:cNvPr>
          <p:cNvSpPr txBox="1">
            <a:spLocks noGrp="1"/>
          </p:cNvSpPr>
          <p:nvPr>
            <p:ph type="ftr" sz="quarter" idx="9"/>
          </p:nvPr>
        </p:nvSpPr>
        <p:spPr>
          <a:xfrm>
            <a:off x="3221147" y="6292845"/>
            <a:ext cx="4114800" cy="365129"/>
          </a:xfrm>
        </p:spPr>
        <p:txBody>
          <a:bodyPr/>
          <a:lstStyle>
            <a:lvl1pPr>
              <a:defRPr/>
            </a:lvl1pPr>
          </a:lstStyle>
          <a:p>
            <a:pPr lvl="0"/>
            <a:endParaRPr lang="en-US"/>
          </a:p>
        </p:txBody>
      </p:sp>
      <p:sp>
        <p:nvSpPr>
          <p:cNvPr id="8" name="Slide Number Placeholder 10">
            <a:extLst>
              <a:ext uri="{FF2B5EF4-FFF2-40B4-BE49-F238E27FC236}">
                <a16:creationId xmlns:a16="http://schemas.microsoft.com/office/drawing/2014/main" id="{88EDF884-D58B-47CA-A683-405A4950C05F}"/>
              </a:ext>
            </a:extLst>
          </p:cNvPr>
          <p:cNvSpPr txBox="1">
            <a:spLocks noGrp="1"/>
          </p:cNvSpPr>
          <p:nvPr>
            <p:ph type="sldNum" sz="quarter" idx="8"/>
          </p:nvPr>
        </p:nvSpPr>
        <p:spPr>
          <a:xfrm>
            <a:off x="11149571" y="6292845"/>
            <a:ext cx="813816" cy="365129"/>
          </a:xfrm>
        </p:spPr>
        <p:txBody>
          <a:bodyPr/>
          <a:lstStyle>
            <a:lvl1pPr>
              <a:defRPr/>
            </a:lvl1pPr>
          </a:lstStyle>
          <a:p>
            <a:pPr lvl="0"/>
            <a:fld id="{F6E029AE-00B9-4985-9D72-6971BDF4C381}" type="slidenum">
              <a:t>‹#›</a:t>
            </a:fld>
            <a:endParaRPr lang="en-US"/>
          </a:p>
        </p:txBody>
      </p:sp>
    </p:spTree>
    <p:extLst>
      <p:ext uri="{BB962C8B-B14F-4D97-AF65-F5344CB8AC3E}">
        <p14:creationId xmlns:p14="http://schemas.microsoft.com/office/powerpoint/2010/main" val="5053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35C8-6BF6-4072-91AE-2DD603D9784B}"/>
              </a:ext>
            </a:extLst>
          </p:cNvPr>
          <p:cNvSpPr txBox="1">
            <a:spLocks noGrp="1"/>
          </p:cNvSpPr>
          <p:nvPr>
            <p:ph type="title"/>
          </p:nvPr>
        </p:nvSpPr>
        <p:spPr>
          <a:xfrm>
            <a:off x="1587709" y="455362"/>
            <a:ext cx="9525204" cy="1550420"/>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00E38DA-1643-4768-A88D-63A6DCFCB72F}"/>
              </a:ext>
            </a:extLst>
          </p:cNvPr>
          <p:cNvSpPr txBox="1">
            <a:spLocks noGrp="1"/>
          </p:cNvSpPr>
          <p:nvPr>
            <p:ph type="body" orient="vert" idx="1"/>
          </p:nvPr>
        </p:nvSpPr>
        <p:spPr>
          <a:xfrm>
            <a:off x="1587709" y="2160013"/>
            <a:ext cx="9525204" cy="392615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192DC-8407-4638-AF2C-89D416ECEFCE}"/>
              </a:ext>
            </a:extLst>
          </p:cNvPr>
          <p:cNvSpPr txBox="1">
            <a:spLocks noGrp="1"/>
          </p:cNvSpPr>
          <p:nvPr>
            <p:ph type="dt" sz="half" idx="7"/>
          </p:nvPr>
        </p:nvSpPr>
        <p:spPr>
          <a:xfrm>
            <a:off x="8018629" y="6292845"/>
            <a:ext cx="3094274" cy="365129"/>
          </a:xfrm>
        </p:spPr>
        <p:txBody>
          <a:bodyPr/>
          <a:lstStyle>
            <a:lvl1pPr>
              <a:defRPr/>
            </a:lvl1pPr>
          </a:lstStyle>
          <a:p>
            <a:pPr lvl="0"/>
            <a:fld id="{FC1C0B9A-C79E-4CFF-A64D-DF86DEFDEDAA}" type="datetime1">
              <a:rPr lang="en-US"/>
              <a:pPr lvl="0"/>
              <a:t>10/7/2021</a:t>
            </a:fld>
            <a:endParaRPr lang="en-US"/>
          </a:p>
        </p:txBody>
      </p:sp>
      <p:sp>
        <p:nvSpPr>
          <p:cNvPr id="5" name="Footer Placeholder 4">
            <a:extLst>
              <a:ext uri="{FF2B5EF4-FFF2-40B4-BE49-F238E27FC236}">
                <a16:creationId xmlns:a16="http://schemas.microsoft.com/office/drawing/2014/main" id="{42E509F9-2800-48BB-B23E-25186C70E746}"/>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0A120D7-5758-4692-8F6D-56E90C9D466B}"/>
              </a:ext>
            </a:extLst>
          </p:cNvPr>
          <p:cNvSpPr txBox="1">
            <a:spLocks noGrp="1"/>
          </p:cNvSpPr>
          <p:nvPr>
            <p:ph type="sldNum" sz="quarter" idx="8"/>
          </p:nvPr>
        </p:nvSpPr>
        <p:spPr>
          <a:xfrm>
            <a:off x="11149571" y="6292845"/>
            <a:ext cx="813816" cy="365129"/>
          </a:xfrm>
        </p:spPr>
        <p:txBody>
          <a:bodyPr/>
          <a:lstStyle>
            <a:lvl1pPr>
              <a:defRPr/>
            </a:lvl1pPr>
          </a:lstStyle>
          <a:p>
            <a:pPr lvl="0"/>
            <a:fld id="{19366A55-63B4-4920-935B-6E9FED68636B}" type="slidenum">
              <a:t>‹#›</a:t>
            </a:fld>
            <a:endParaRPr lang="en-US"/>
          </a:p>
        </p:txBody>
      </p:sp>
      <p:sp>
        <p:nvSpPr>
          <p:cNvPr id="7" name="Rectangle 8">
            <a:extLst>
              <a:ext uri="{FF2B5EF4-FFF2-40B4-BE49-F238E27FC236}">
                <a16:creationId xmlns:a16="http://schemas.microsoft.com/office/drawing/2014/main" id="{B60EB5D0-625D-477D-827F-9BE3C3738D74}"/>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8" name="Rectangle 9">
            <a:extLst>
              <a:ext uri="{FF2B5EF4-FFF2-40B4-BE49-F238E27FC236}">
                <a16:creationId xmlns:a16="http://schemas.microsoft.com/office/drawing/2014/main" id="{BD6D335B-4CCA-4B35-923F-766D679DB319}"/>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89921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90802-5980-4E63-AD5B-3993A5278A3C}"/>
              </a:ext>
            </a:extLst>
          </p:cNvPr>
          <p:cNvSpPr txBox="1">
            <a:spLocks noGrp="1"/>
          </p:cNvSpPr>
          <p:nvPr>
            <p:ph type="title" orient="vert"/>
          </p:nvPr>
        </p:nvSpPr>
        <p:spPr>
          <a:xfrm>
            <a:off x="8846381" y="565144"/>
            <a:ext cx="2266532" cy="5611809"/>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EC8E830-59D6-4ADB-B399-20CC4C1DCD95}"/>
              </a:ext>
            </a:extLst>
          </p:cNvPr>
          <p:cNvSpPr txBox="1">
            <a:spLocks noGrp="1"/>
          </p:cNvSpPr>
          <p:nvPr>
            <p:ph type="body" orient="vert" idx="1"/>
          </p:nvPr>
        </p:nvSpPr>
        <p:spPr>
          <a:xfrm>
            <a:off x="1587709" y="565144"/>
            <a:ext cx="7088931" cy="561180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95677-6074-4166-8A29-DF14C16BED01}"/>
              </a:ext>
            </a:extLst>
          </p:cNvPr>
          <p:cNvSpPr txBox="1">
            <a:spLocks noGrp="1"/>
          </p:cNvSpPr>
          <p:nvPr>
            <p:ph type="dt" sz="half" idx="7"/>
          </p:nvPr>
        </p:nvSpPr>
        <p:spPr>
          <a:xfrm>
            <a:off x="8018629" y="6292845"/>
            <a:ext cx="3094274" cy="365129"/>
          </a:xfrm>
        </p:spPr>
        <p:txBody>
          <a:bodyPr/>
          <a:lstStyle>
            <a:lvl1pPr>
              <a:defRPr/>
            </a:lvl1pPr>
          </a:lstStyle>
          <a:p>
            <a:pPr lvl="0"/>
            <a:fld id="{03D5CECB-39D2-4C31-A913-014F5F45BD9A}" type="datetime1">
              <a:rPr lang="en-US"/>
              <a:pPr lvl="0"/>
              <a:t>10/7/2021</a:t>
            </a:fld>
            <a:endParaRPr lang="en-US"/>
          </a:p>
        </p:txBody>
      </p:sp>
      <p:sp>
        <p:nvSpPr>
          <p:cNvPr id="5" name="Footer Placeholder 4">
            <a:extLst>
              <a:ext uri="{FF2B5EF4-FFF2-40B4-BE49-F238E27FC236}">
                <a16:creationId xmlns:a16="http://schemas.microsoft.com/office/drawing/2014/main" id="{70C2A324-F447-4F06-84BF-E6522131C8FE}"/>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20BDF0B-4CAF-49EF-97BA-ED5A7ED709D8}"/>
              </a:ext>
            </a:extLst>
          </p:cNvPr>
          <p:cNvSpPr txBox="1">
            <a:spLocks noGrp="1"/>
          </p:cNvSpPr>
          <p:nvPr>
            <p:ph type="sldNum" sz="quarter" idx="8"/>
          </p:nvPr>
        </p:nvSpPr>
        <p:spPr>
          <a:xfrm>
            <a:off x="11149571" y="6292845"/>
            <a:ext cx="813816" cy="365129"/>
          </a:xfrm>
        </p:spPr>
        <p:txBody>
          <a:bodyPr/>
          <a:lstStyle>
            <a:lvl1pPr>
              <a:defRPr/>
            </a:lvl1pPr>
          </a:lstStyle>
          <a:p>
            <a:pPr lvl="0"/>
            <a:fld id="{9BD8BFB3-2C1F-48FD-8DA4-1BCF47D20282}" type="slidenum">
              <a:t>‹#›</a:t>
            </a:fld>
            <a:endParaRPr lang="en-US"/>
          </a:p>
        </p:txBody>
      </p:sp>
      <p:sp>
        <p:nvSpPr>
          <p:cNvPr id="7" name="Rectangle 8">
            <a:extLst>
              <a:ext uri="{FF2B5EF4-FFF2-40B4-BE49-F238E27FC236}">
                <a16:creationId xmlns:a16="http://schemas.microsoft.com/office/drawing/2014/main" id="{37A65BA8-D240-463A-8C00-396639B8A4A0}"/>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8" name="Rectangle 9">
            <a:extLst>
              <a:ext uri="{FF2B5EF4-FFF2-40B4-BE49-F238E27FC236}">
                <a16:creationId xmlns:a16="http://schemas.microsoft.com/office/drawing/2014/main" id="{3F8A6650-F57D-4569-BE11-75BE37EFBC14}"/>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35899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9F77-780E-4D62-B236-2E24B6B75414}"/>
              </a:ext>
            </a:extLst>
          </p:cNvPr>
          <p:cNvSpPr txBox="1">
            <a:spLocks noGrp="1"/>
          </p:cNvSpPr>
          <p:nvPr>
            <p:ph type="title"/>
          </p:nvPr>
        </p:nvSpPr>
        <p:spPr>
          <a:xfrm>
            <a:off x="1587709" y="455362"/>
            <a:ext cx="9486689" cy="155042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5F2F0E7-E2A3-4EAE-B0E4-B696DA3898CB}"/>
              </a:ext>
            </a:extLst>
          </p:cNvPr>
          <p:cNvSpPr txBox="1">
            <a:spLocks noGrp="1"/>
          </p:cNvSpPr>
          <p:nvPr>
            <p:ph idx="1"/>
          </p:nvPr>
        </p:nvSpPr>
        <p:spPr>
          <a:xfrm>
            <a:off x="1587709" y="2160013"/>
            <a:ext cx="9486689" cy="392615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A209C-318D-4D04-A046-9313FA008F8C}"/>
              </a:ext>
            </a:extLst>
          </p:cNvPr>
          <p:cNvSpPr txBox="1">
            <a:spLocks noGrp="1"/>
          </p:cNvSpPr>
          <p:nvPr>
            <p:ph type="dt" sz="half" idx="7"/>
          </p:nvPr>
        </p:nvSpPr>
        <p:spPr>
          <a:xfrm>
            <a:off x="8018629" y="6292845"/>
            <a:ext cx="3094274" cy="365129"/>
          </a:xfrm>
        </p:spPr>
        <p:txBody>
          <a:bodyPr/>
          <a:lstStyle>
            <a:lvl1pPr>
              <a:defRPr/>
            </a:lvl1pPr>
          </a:lstStyle>
          <a:p>
            <a:pPr lvl="0"/>
            <a:fld id="{922281E8-0CF8-41B9-B2C8-9D146BB9524E}" type="datetime1">
              <a:rPr lang="en-US"/>
              <a:pPr lvl="0"/>
              <a:t>10/7/2021</a:t>
            </a:fld>
            <a:endParaRPr lang="en-US"/>
          </a:p>
        </p:txBody>
      </p:sp>
      <p:sp>
        <p:nvSpPr>
          <p:cNvPr id="5" name="Footer Placeholder 4">
            <a:extLst>
              <a:ext uri="{FF2B5EF4-FFF2-40B4-BE49-F238E27FC236}">
                <a16:creationId xmlns:a16="http://schemas.microsoft.com/office/drawing/2014/main" id="{43FD029C-864D-4BA0-A6C6-42278369D0AC}"/>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35CB5C4-254B-489C-B9C9-BAEEE3B67B1D}"/>
              </a:ext>
            </a:extLst>
          </p:cNvPr>
          <p:cNvSpPr txBox="1">
            <a:spLocks noGrp="1"/>
          </p:cNvSpPr>
          <p:nvPr>
            <p:ph type="sldNum" sz="quarter" idx="8"/>
          </p:nvPr>
        </p:nvSpPr>
        <p:spPr>
          <a:xfrm>
            <a:off x="11149571" y="6292845"/>
            <a:ext cx="813816" cy="365129"/>
          </a:xfrm>
        </p:spPr>
        <p:txBody>
          <a:bodyPr/>
          <a:lstStyle>
            <a:lvl1pPr>
              <a:defRPr/>
            </a:lvl1pPr>
          </a:lstStyle>
          <a:p>
            <a:pPr lvl="0"/>
            <a:fld id="{EAB1C042-C83C-40DD-8244-94AEC41D3DDA}" type="slidenum">
              <a:t>‹#›</a:t>
            </a:fld>
            <a:endParaRPr lang="en-US"/>
          </a:p>
        </p:txBody>
      </p:sp>
      <p:sp>
        <p:nvSpPr>
          <p:cNvPr id="7" name="Rectangle 50">
            <a:extLst>
              <a:ext uri="{FF2B5EF4-FFF2-40B4-BE49-F238E27FC236}">
                <a16:creationId xmlns:a16="http://schemas.microsoft.com/office/drawing/2014/main" id="{42A7013F-50B0-48CE-AE17-B2D66B087453}"/>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8" name="Rectangle 51">
            <a:extLst>
              <a:ext uri="{FF2B5EF4-FFF2-40B4-BE49-F238E27FC236}">
                <a16:creationId xmlns:a16="http://schemas.microsoft.com/office/drawing/2014/main" id="{820CBB1D-C29F-4E11-BACD-C474D5BF7BAF}"/>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28945376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6264-1A1D-4FF4-B74B-69A0E3E1E3D3}"/>
              </a:ext>
            </a:extLst>
          </p:cNvPr>
          <p:cNvSpPr txBox="1">
            <a:spLocks noGrp="1"/>
          </p:cNvSpPr>
          <p:nvPr>
            <p:ph type="title"/>
          </p:nvPr>
        </p:nvSpPr>
        <p:spPr>
          <a:xfrm>
            <a:off x="3221147" y="1251676"/>
            <a:ext cx="7891756" cy="2914686"/>
          </a:xfrm>
        </p:spPr>
        <p:txBody>
          <a:bodyPr/>
          <a:lstStyle>
            <a:lvl1pPr>
              <a:defRPr sz="5400"/>
            </a:lvl1pPr>
          </a:lstStyle>
          <a:p>
            <a:pPr lvl="0"/>
            <a:r>
              <a:rPr lang="en-US"/>
              <a:t>Click to edit Master title style</a:t>
            </a:r>
          </a:p>
        </p:txBody>
      </p:sp>
      <p:sp>
        <p:nvSpPr>
          <p:cNvPr id="3" name="Text Placeholder 2">
            <a:extLst>
              <a:ext uri="{FF2B5EF4-FFF2-40B4-BE49-F238E27FC236}">
                <a16:creationId xmlns:a16="http://schemas.microsoft.com/office/drawing/2014/main" id="{24044E6A-15CD-4A3A-ABEA-2E3EE51C463C}"/>
              </a:ext>
            </a:extLst>
          </p:cNvPr>
          <p:cNvSpPr txBox="1">
            <a:spLocks noGrp="1"/>
          </p:cNvSpPr>
          <p:nvPr>
            <p:ph type="body" idx="1"/>
          </p:nvPr>
        </p:nvSpPr>
        <p:spPr>
          <a:xfrm>
            <a:off x="3221147" y="4818129"/>
            <a:ext cx="7891756" cy="1271528"/>
          </a:xfrm>
        </p:spPr>
        <p:txBody>
          <a:bodyPr anchor="b"/>
          <a:lstStyle>
            <a:lvl1pPr marL="0" indent="0">
              <a:buNone/>
              <a:defRPr sz="2400"/>
            </a:lvl1pPr>
          </a:lstStyle>
          <a:p>
            <a:pPr lvl="0"/>
            <a:r>
              <a:rPr lang="en-US"/>
              <a:t>Click to edit Master text styles</a:t>
            </a:r>
          </a:p>
        </p:txBody>
      </p:sp>
      <p:sp>
        <p:nvSpPr>
          <p:cNvPr id="4" name="Date Placeholder 3">
            <a:extLst>
              <a:ext uri="{FF2B5EF4-FFF2-40B4-BE49-F238E27FC236}">
                <a16:creationId xmlns:a16="http://schemas.microsoft.com/office/drawing/2014/main" id="{35E8E200-1048-4946-85F8-3E8B331EBFEF}"/>
              </a:ext>
            </a:extLst>
          </p:cNvPr>
          <p:cNvSpPr txBox="1">
            <a:spLocks noGrp="1"/>
          </p:cNvSpPr>
          <p:nvPr>
            <p:ph type="dt" sz="half" idx="7"/>
          </p:nvPr>
        </p:nvSpPr>
        <p:spPr>
          <a:xfrm>
            <a:off x="8018629" y="6292845"/>
            <a:ext cx="3094274" cy="365129"/>
          </a:xfrm>
        </p:spPr>
        <p:txBody>
          <a:bodyPr/>
          <a:lstStyle>
            <a:lvl1pPr>
              <a:defRPr/>
            </a:lvl1pPr>
          </a:lstStyle>
          <a:p>
            <a:pPr lvl="0"/>
            <a:fld id="{107E68AA-C2B6-4FFD-9F00-2B64C78785E7}" type="datetime1">
              <a:rPr lang="en-US"/>
              <a:pPr lvl="0"/>
              <a:t>10/7/2021</a:t>
            </a:fld>
            <a:endParaRPr lang="en-US"/>
          </a:p>
        </p:txBody>
      </p:sp>
      <p:sp>
        <p:nvSpPr>
          <p:cNvPr id="5" name="Footer Placeholder 4">
            <a:extLst>
              <a:ext uri="{FF2B5EF4-FFF2-40B4-BE49-F238E27FC236}">
                <a16:creationId xmlns:a16="http://schemas.microsoft.com/office/drawing/2014/main" id="{354B5C32-C00D-4C14-A56F-044398AC0DDD}"/>
              </a:ext>
            </a:extLst>
          </p:cNvPr>
          <p:cNvSpPr txBox="1">
            <a:spLocks noGrp="1"/>
          </p:cNvSpPr>
          <p:nvPr>
            <p:ph type="ftr" sz="quarter" idx="9"/>
          </p:nvPr>
        </p:nvSpPr>
        <p:spPr>
          <a:xfrm>
            <a:off x="3221147" y="6292845"/>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2D6ACE4-0445-4EAD-9866-AF0ACE240113}"/>
              </a:ext>
            </a:extLst>
          </p:cNvPr>
          <p:cNvSpPr txBox="1">
            <a:spLocks noGrp="1"/>
          </p:cNvSpPr>
          <p:nvPr>
            <p:ph type="sldNum" sz="quarter" idx="8"/>
          </p:nvPr>
        </p:nvSpPr>
        <p:spPr>
          <a:xfrm>
            <a:off x="11149571" y="6292845"/>
            <a:ext cx="813816" cy="365129"/>
          </a:xfrm>
        </p:spPr>
        <p:txBody>
          <a:bodyPr/>
          <a:lstStyle>
            <a:lvl1pPr>
              <a:defRPr/>
            </a:lvl1pPr>
          </a:lstStyle>
          <a:p>
            <a:pPr lvl="0"/>
            <a:fld id="{41738EA3-3EE7-437C-8AF0-FBCD2331839B}" type="slidenum">
              <a:t>‹#›</a:t>
            </a:fld>
            <a:endParaRPr lang="en-US"/>
          </a:p>
        </p:txBody>
      </p:sp>
      <p:sp>
        <p:nvSpPr>
          <p:cNvPr id="7" name="Rectangle 8">
            <a:extLst>
              <a:ext uri="{FF2B5EF4-FFF2-40B4-BE49-F238E27FC236}">
                <a16:creationId xmlns:a16="http://schemas.microsoft.com/office/drawing/2014/main" id="{471DADD2-4B63-4B45-844B-EAE2ADBEC2FD}"/>
              </a:ext>
            </a:extLst>
          </p:cNvPr>
          <p:cNvSpPr/>
          <p:nvPr/>
        </p:nvSpPr>
        <p:spPr>
          <a:xfrm>
            <a:off x="0" y="1375495"/>
            <a:ext cx="2770696" cy="5482504"/>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8" name="Rectangle 9">
            <a:extLst>
              <a:ext uri="{FF2B5EF4-FFF2-40B4-BE49-F238E27FC236}">
                <a16:creationId xmlns:a16="http://schemas.microsoft.com/office/drawing/2014/main" id="{35BDB6D9-D468-4CBE-84AE-CDEEA5F5CE89}"/>
              </a:ext>
            </a:extLst>
          </p:cNvPr>
          <p:cNvSpPr/>
          <p:nvPr/>
        </p:nvSpPr>
        <p:spPr>
          <a:xfrm>
            <a:off x="0" y="0"/>
            <a:ext cx="1373565"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35418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8965-A040-4D36-A03C-AF5EDA3B21D2}"/>
              </a:ext>
            </a:extLst>
          </p:cNvPr>
          <p:cNvSpPr txBox="1">
            <a:spLocks noGrp="1"/>
          </p:cNvSpPr>
          <p:nvPr>
            <p:ph type="title"/>
          </p:nvPr>
        </p:nvSpPr>
        <p:spPr>
          <a:xfrm>
            <a:off x="1587709" y="455362"/>
            <a:ext cx="9486689" cy="155042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12E1D43-3CAC-485E-AA0F-EA8A8974C0DA}"/>
              </a:ext>
            </a:extLst>
          </p:cNvPr>
          <p:cNvSpPr txBox="1">
            <a:spLocks noGrp="1"/>
          </p:cNvSpPr>
          <p:nvPr>
            <p:ph idx="1"/>
          </p:nvPr>
        </p:nvSpPr>
        <p:spPr>
          <a:xfrm>
            <a:off x="1587709" y="2160013"/>
            <a:ext cx="4425439" cy="392709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9251F5-8F94-4041-9E5A-46A46EDCA32D}"/>
              </a:ext>
            </a:extLst>
          </p:cNvPr>
          <p:cNvSpPr txBox="1">
            <a:spLocks noGrp="1"/>
          </p:cNvSpPr>
          <p:nvPr>
            <p:ph idx="2"/>
          </p:nvPr>
        </p:nvSpPr>
        <p:spPr>
          <a:xfrm>
            <a:off x="6648959" y="2160013"/>
            <a:ext cx="4425439" cy="392709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59AA20-42C8-4BA9-848C-C759309B597C}"/>
              </a:ext>
            </a:extLst>
          </p:cNvPr>
          <p:cNvSpPr txBox="1">
            <a:spLocks noGrp="1"/>
          </p:cNvSpPr>
          <p:nvPr>
            <p:ph type="dt" sz="half" idx="7"/>
          </p:nvPr>
        </p:nvSpPr>
        <p:spPr>
          <a:xfrm>
            <a:off x="8018629" y="6292845"/>
            <a:ext cx="3094274" cy="365129"/>
          </a:xfrm>
        </p:spPr>
        <p:txBody>
          <a:bodyPr/>
          <a:lstStyle>
            <a:lvl1pPr>
              <a:defRPr/>
            </a:lvl1pPr>
          </a:lstStyle>
          <a:p>
            <a:pPr lvl="0"/>
            <a:fld id="{A5A46312-B365-4F95-9DEF-AFA05FD8EC4C}" type="datetime1">
              <a:rPr lang="en-US"/>
              <a:pPr lvl="0"/>
              <a:t>10/7/2021</a:t>
            </a:fld>
            <a:endParaRPr lang="en-US"/>
          </a:p>
        </p:txBody>
      </p:sp>
      <p:sp>
        <p:nvSpPr>
          <p:cNvPr id="6" name="Footer Placeholder 5">
            <a:extLst>
              <a:ext uri="{FF2B5EF4-FFF2-40B4-BE49-F238E27FC236}">
                <a16:creationId xmlns:a16="http://schemas.microsoft.com/office/drawing/2014/main" id="{19089B3A-F9EA-45B0-9545-BBFC394F6B18}"/>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2B46290-1033-4025-8977-E53691EDAA0A}"/>
              </a:ext>
            </a:extLst>
          </p:cNvPr>
          <p:cNvSpPr txBox="1">
            <a:spLocks noGrp="1"/>
          </p:cNvSpPr>
          <p:nvPr>
            <p:ph type="sldNum" sz="quarter" idx="8"/>
          </p:nvPr>
        </p:nvSpPr>
        <p:spPr>
          <a:xfrm>
            <a:off x="11149571" y="6292845"/>
            <a:ext cx="813816" cy="365129"/>
          </a:xfrm>
        </p:spPr>
        <p:txBody>
          <a:bodyPr/>
          <a:lstStyle>
            <a:lvl1pPr>
              <a:defRPr/>
            </a:lvl1pPr>
          </a:lstStyle>
          <a:p>
            <a:pPr lvl="0"/>
            <a:fld id="{DDAC7DEF-D198-453E-96DF-EB9FF3E8BE62}" type="slidenum">
              <a:t>‹#›</a:t>
            </a:fld>
            <a:endParaRPr lang="en-US"/>
          </a:p>
        </p:txBody>
      </p:sp>
      <p:sp>
        <p:nvSpPr>
          <p:cNvPr id="8" name="Rectangle 9">
            <a:extLst>
              <a:ext uri="{FF2B5EF4-FFF2-40B4-BE49-F238E27FC236}">
                <a16:creationId xmlns:a16="http://schemas.microsoft.com/office/drawing/2014/main" id="{02AF03F7-7087-4813-9C30-65A8A145C0AA}"/>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9" name="Rectangle 10">
            <a:extLst>
              <a:ext uri="{FF2B5EF4-FFF2-40B4-BE49-F238E27FC236}">
                <a16:creationId xmlns:a16="http://schemas.microsoft.com/office/drawing/2014/main" id="{460B0BC3-E87D-44F8-9407-F25BC28781CF}"/>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310890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72E8-6471-48C2-AC1A-6EAFDB53818C}"/>
              </a:ext>
            </a:extLst>
          </p:cNvPr>
          <p:cNvSpPr txBox="1">
            <a:spLocks noGrp="1"/>
          </p:cNvSpPr>
          <p:nvPr>
            <p:ph type="title"/>
          </p:nvPr>
        </p:nvSpPr>
        <p:spPr>
          <a:xfrm>
            <a:off x="1591056" y="457200"/>
            <a:ext cx="9521857" cy="155448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47DD6F20-E4B1-4016-A5EA-96EDD7F0ACC4}"/>
              </a:ext>
            </a:extLst>
          </p:cNvPr>
          <p:cNvSpPr txBox="1">
            <a:spLocks noGrp="1"/>
          </p:cNvSpPr>
          <p:nvPr>
            <p:ph type="body" idx="1"/>
          </p:nvPr>
        </p:nvSpPr>
        <p:spPr>
          <a:xfrm>
            <a:off x="1591056" y="2165088"/>
            <a:ext cx="4425696" cy="823910"/>
          </a:xfrm>
        </p:spPr>
        <p:txBody>
          <a:bodyPr anchor="b"/>
          <a:lstStyle>
            <a:lvl1pPr marL="0" indent="0">
              <a:buNone/>
              <a:defRPr b="1"/>
            </a:lvl1pPr>
          </a:lstStyle>
          <a:p>
            <a:pPr lvl="0"/>
            <a:r>
              <a:rPr lang="en-US"/>
              <a:t>Click to edit Master text styles</a:t>
            </a:r>
          </a:p>
        </p:txBody>
      </p:sp>
      <p:sp>
        <p:nvSpPr>
          <p:cNvPr id="4" name="Content Placeholder 3">
            <a:extLst>
              <a:ext uri="{FF2B5EF4-FFF2-40B4-BE49-F238E27FC236}">
                <a16:creationId xmlns:a16="http://schemas.microsoft.com/office/drawing/2014/main" id="{C9CF8ADE-A5E6-4E93-A4E7-1D576D26FD82}"/>
              </a:ext>
            </a:extLst>
          </p:cNvPr>
          <p:cNvSpPr txBox="1">
            <a:spLocks noGrp="1"/>
          </p:cNvSpPr>
          <p:nvPr>
            <p:ph idx="2"/>
          </p:nvPr>
        </p:nvSpPr>
        <p:spPr>
          <a:xfrm>
            <a:off x="1591056" y="2988999"/>
            <a:ext cx="4425696" cy="3098115"/>
          </a:xfrm>
        </p:spPr>
        <p:txBody>
          <a:bodyPr/>
          <a:lstStyle>
            <a:lvl1pPr>
              <a:defRPr sz="2000"/>
            </a:lvl1pPr>
            <a:lvl2pPr>
              <a:defRPr sz="1800"/>
            </a:lvl2pPr>
            <a:lvl3pPr>
              <a:defRPr sz="1600"/>
            </a:lvl3pPr>
            <a:lvl4pPr>
              <a:defRPr sz="14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0C71D1-F763-47C4-9EDA-96A4D825DED5}"/>
              </a:ext>
            </a:extLst>
          </p:cNvPr>
          <p:cNvSpPr txBox="1">
            <a:spLocks noGrp="1"/>
          </p:cNvSpPr>
          <p:nvPr>
            <p:ph type="body" idx="3"/>
          </p:nvPr>
        </p:nvSpPr>
        <p:spPr>
          <a:xfrm>
            <a:off x="6687217" y="2165088"/>
            <a:ext cx="4425696" cy="823910"/>
          </a:xfrm>
        </p:spPr>
        <p:txBody>
          <a:bodyPr anchor="b"/>
          <a:lstStyle>
            <a:lvl1pPr marL="0" indent="0">
              <a:buNone/>
              <a:defRPr b="1"/>
            </a:lvl1pPr>
          </a:lstStyle>
          <a:p>
            <a:pPr lvl="0"/>
            <a:r>
              <a:rPr lang="en-US"/>
              <a:t>Click to edit Master text styles</a:t>
            </a:r>
          </a:p>
        </p:txBody>
      </p:sp>
      <p:sp>
        <p:nvSpPr>
          <p:cNvPr id="6" name="Content Placeholder 5">
            <a:extLst>
              <a:ext uri="{FF2B5EF4-FFF2-40B4-BE49-F238E27FC236}">
                <a16:creationId xmlns:a16="http://schemas.microsoft.com/office/drawing/2014/main" id="{62FF9430-42FA-4515-A1DB-7937B8F37E38}"/>
              </a:ext>
            </a:extLst>
          </p:cNvPr>
          <p:cNvSpPr txBox="1">
            <a:spLocks noGrp="1"/>
          </p:cNvSpPr>
          <p:nvPr>
            <p:ph idx="4"/>
          </p:nvPr>
        </p:nvSpPr>
        <p:spPr>
          <a:xfrm>
            <a:off x="6687217" y="2988999"/>
            <a:ext cx="4425696" cy="3098115"/>
          </a:xfrm>
        </p:spPr>
        <p:txBody>
          <a:bodyPr/>
          <a:lstStyle>
            <a:lvl1pPr>
              <a:defRPr sz="2000"/>
            </a:lvl1pPr>
            <a:lvl2pPr>
              <a:defRPr sz="1800"/>
            </a:lvl2pPr>
            <a:lvl3pPr>
              <a:defRPr sz="1600"/>
            </a:lvl3pPr>
            <a:lvl4pPr>
              <a:defRPr sz="14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0033B-3B74-4D06-AB60-8C3BCEA7D67F}"/>
              </a:ext>
            </a:extLst>
          </p:cNvPr>
          <p:cNvSpPr txBox="1">
            <a:spLocks noGrp="1"/>
          </p:cNvSpPr>
          <p:nvPr>
            <p:ph type="dt" sz="half" idx="7"/>
          </p:nvPr>
        </p:nvSpPr>
        <p:spPr>
          <a:xfrm>
            <a:off x="8018629" y="6292845"/>
            <a:ext cx="3094274" cy="365129"/>
          </a:xfrm>
        </p:spPr>
        <p:txBody>
          <a:bodyPr/>
          <a:lstStyle>
            <a:lvl1pPr>
              <a:defRPr/>
            </a:lvl1pPr>
          </a:lstStyle>
          <a:p>
            <a:pPr lvl="0"/>
            <a:fld id="{5A83684D-A934-4407-A175-DF28DECFC992}" type="datetime1">
              <a:rPr lang="en-US"/>
              <a:pPr lvl="0"/>
              <a:t>10/7/2021</a:t>
            </a:fld>
            <a:endParaRPr lang="en-US"/>
          </a:p>
        </p:txBody>
      </p:sp>
      <p:sp>
        <p:nvSpPr>
          <p:cNvPr id="8" name="Footer Placeholder 7">
            <a:extLst>
              <a:ext uri="{FF2B5EF4-FFF2-40B4-BE49-F238E27FC236}">
                <a16:creationId xmlns:a16="http://schemas.microsoft.com/office/drawing/2014/main" id="{6DC6BEF6-17F4-4199-9CA5-6BC9EEED5417}"/>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DA846B3A-F7C0-4147-8D4C-B9D42A6B844F}"/>
              </a:ext>
            </a:extLst>
          </p:cNvPr>
          <p:cNvSpPr txBox="1">
            <a:spLocks noGrp="1"/>
          </p:cNvSpPr>
          <p:nvPr>
            <p:ph type="sldNum" sz="quarter" idx="8"/>
          </p:nvPr>
        </p:nvSpPr>
        <p:spPr>
          <a:xfrm>
            <a:off x="11149571" y="6292845"/>
            <a:ext cx="813816" cy="365129"/>
          </a:xfrm>
        </p:spPr>
        <p:txBody>
          <a:bodyPr/>
          <a:lstStyle>
            <a:lvl1pPr>
              <a:defRPr/>
            </a:lvl1pPr>
          </a:lstStyle>
          <a:p>
            <a:pPr lvl="0"/>
            <a:fld id="{BC57F35A-4DDD-4AC6-AA14-D25CF205EB58}" type="slidenum">
              <a:t>‹#›</a:t>
            </a:fld>
            <a:endParaRPr lang="en-US"/>
          </a:p>
        </p:txBody>
      </p:sp>
      <p:sp>
        <p:nvSpPr>
          <p:cNvPr id="10" name="Rectangle 11">
            <a:extLst>
              <a:ext uri="{FF2B5EF4-FFF2-40B4-BE49-F238E27FC236}">
                <a16:creationId xmlns:a16="http://schemas.microsoft.com/office/drawing/2014/main" id="{85FB49A8-3B24-4200-A8C3-04B91E22B912}"/>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11" name="Rectangle 12">
            <a:extLst>
              <a:ext uri="{FF2B5EF4-FFF2-40B4-BE49-F238E27FC236}">
                <a16:creationId xmlns:a16="http://schemas.microsoft.com/office/drawing/2014/main" id="{64566A42-6CB0-4B5C-B8B7-5CAEE729DF70}"/>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183695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F023-FC27-4B4C-8D37-BAACD26C409E}"/>
              </a:ext>
            </a:extLst>
          </p:cNvPr>
          <p:cNvSpPr txBox="1">
            <a:spLocks noGrp="1"/>
          </p:cNvSpPr>
          <p:nvPr>
            <p:ph type="title"/>
          </p:nvPr>
        </p:nvSpPr>
        <p:spPr>
          <a:xfrm>
            <a:off x="1587709" y="455362"/>
            <a:ext cx="9486689" cy="155042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18C6807-040E-4D24-BF98-31E99A4D8335}"/>
              </a:ext>
            </a:extLst>
          </p:cNvPr>
          <p:cNvSpPr txBox="1">
            <a:spLocks noGrp="1"/>
          </p:cNvSpPr>
          <p:nvPr>
            <p:ph type="dt" sz="half" idx="7"/>
          </p:nvPr>
        </p:nvSpPr>
        <p:spPr>
          <a:xfrm>
            <a:off x="8018629" y="6292845"/>
            <a:ext cx="3094274" cy="365129"/>
          </a:xfrm>
        </p:spPr>
        <p:txBody>
          <a:bodyPr/>
          <a:lstStyle>
            <a:lvl1pPr>
              <a:defRPr/>
            </a:lvl1pPr>
          </a:lstStyle>
          <a:p>
            <a:pPr lvl="0"/>
            <a:fld id="{63769921-4B44-4806-9801-A0F7E582F40F}" type="datetime1">
              <a:rPr lang="en-US"/>
              <a:pPr lvl="0"/>
              <a:t>10/7/2021</a:t>
            </a:fld>
            <a:endParaRPr lang="en-US"/>
          </a:p>
        </p:txBody>
      </p:sp>
      <p:sp>
        <p:nvSpPr>
          <p:cNvPr id="4" name="Footer Placeholder 3">
            <a:extLst>
              <a:ext uri="{FF2B5EF4-FFF2-40B4-BE49-F238E27FC236}">
                <a16:creationId xmlns:a16="http://schemas.microsoft.com/office/drawing/2014/main" id="{10310F74-E4F0-4332-8976-2B9C2B4417FB}"/>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0BA85D10-A37B-49FB-A10C-D96103E5784A}"/>
              </a:ext>
            </a:extLst>
          </p:cNvPr>
          <p:cNvSpPr txBox="1">
            <a:spLocks noGrp="1"/>
          </p:cNvSpPr>
          <p:nvPr>
            <p:ph type="sldNum" sz="quarter" idx="8"/>
          </p:nvPr>
        </p:nvSpPr>
        <p:spPr>
          <a:xfrm>
            <a:off x="11149571" y="6292845"/>
            <a:ext cx="813816" cy="365129"/>
          </a:xfrm>
        </p:spPr>
        <p:txBody>
          <a:bodyPr/>
          <a:lstStyle>
            <a:lvl1pPr>
              <a:defRPr/>
            </a:lvl1pPr>
          </a:lstStyle>
          <a:p>
            <a:pPr lvl="0"/>
            <a:fld id="{E6AFCAE5-903F-4A37-9E81-CA5403072016}" type="slidenum">
              <a:t>‹#›</a:t>
            </a:fld>
            <a:endParaRPr lang="en-US"/>
          </a:p>
        </p:txBody>
      </p:sp>
      <p:sp>
        <p:nvSpPr>
          <p:cNvPr id="6" name="Rectangle 7">
            <a:extLst>
              <a:ext uri="{FF2B5EF4-FFF2-40B4-BE49-F238E27FC236}">
                <a16:creationId xmlns:a16="http://schemas.microsoft.com/office/drawing/2014/main" id="{E27A6661-9B0F-4036-B0E7-7FEDB59824F1}"/>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7" name="Rectangle 8">
            <a:extLst>
              <a:ext uri="{FF2B5EF4-FFF2-40B4-BE49-F238E27FC236}">
                <a16:creationId xmlns:a16="http://schemas.microsoft.com/office/drawing/2014/main" id="{B2400960-6D95-464F-9829-AB04BE848E49}"/>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81607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A44A0-52EE-4DE1-B1FC-CC0C94B26195}"/>
              </a:ext>
            </a:extLst>
          </p:cNvPr>
          <p:cNvSpPr txBox="1">
            <a:spLocks noGrp="1"/>
          </p:cNvSpPr>
          <p:nvPr>
            <p:ph type="dt" sz="half" idx="7"/>
          </p:nvPr>
        </p:nvSpPr>
        <p:spPr>
          <a:xfrm>
            <a:off x="8018629" y="6292845"/>
            <a:ext cx="3094274" cy="365129"/>
          </a:xfrm>
        </p:spPr>
        <p:txBody>
          <a:bodyPr/>
          <a:lstStyle>
            <a:lvl1pPr>
              <a:defRPr/>
            </a:lvl1pPr>
          </a:lstStyle>
          <a:p>
            <a:pPr lvl="0"/>
            <a:fld id="{D6DA5C8A-00F7-464E-8704-19F3205D879C}" type="datetime1">
              <a:rPr lang="en-US"/>
              <a:pPr lvl="0"/>
              <a:t>10/7/2021</a:t>
            </a:fld>
            <a:endParaRPr lang="en-US"/>
          </a:p>
        </p:txBody>
      </p:sp>
      <p:sp>
        <p:nvSpPr>
          <p:cNvPr id="3" name="Footer Placeholder 2">
            <a:extLst>
              <a:ext uri="{FF2B5EF4-FFF2-40B4-BE49-F238E27FC236}">
                <a16:creationId xmlns:a16="http://schemas.microsoft.com/office/drawing/2014/main" id="{2DF41347-3E3E-4ADB-9800-5656555F5C67}"/>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76CFE8D-E4E2-42DF-B223-61FC9097D579}"/>
              </a:ext>
            </a:extLst>
          </p:cNvPr>
          <p:cNvSpPr txBox="1">
            <a:spLocks noGrp="1"/>
          </p:cNvSpPr>
          <p:nvPr>
            <p:ph type="sldNum" sz="quarter" idx="8"/>
          </p:nvPr>
        </p:nvSpPr>
        <p:spPr>
          <a:xfrm>
            <a:off x="11149571" y="6292845"/>
            <a:ext cx="813816" cy="365129"/>
          </a:xfrm>
        </p:spPr>
        <p:txBody>
          <a:bodyPr/>
          <a:lstStyle>
            <a:lvl1pPr>
              <a:defRPr/>
            </a:lvl1pPr>
          </a:lstStyle>
          <a:p>
            <a:pPr lvl="0"/>
            <a:fld id="{4C5A58E5-7E83-414A-8688-9D4B247F4F79}" type="slidenum">
              <a:t>‹#›</a:t>
            </a:fld>
            <a:endParaRPr lang="en-US"/>
          </a:p>
        </p:txBody>
      </p:sp>
      <p:sp>
        <p:nvSpPr>
          <p:cNvPr id="5" name="Rectangle 6">
            <a:extLst>
              <a:ext uri="{FF2B5EF4-FFF2-40B4-BE49-F238E27FC236}">
                <a16:creationId xmlns:a16="http://schemas.microsoft.com/office/drawing/2014/main" id="{BED1578C-44F7-4BE6-BF64-42CB23BA7E5E}"/>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6" name="Rectangle 7">
            <a:extLst>
              <a:ext uri="{FF2B5EF4-FFF2-40B4-BE49-F238E27FC236}">
                <a16:creationId xmlns:a16="http://schemas.microsoft.com/office/drawing/2014/main" id="{63A45BF1-116D-4D39-B200-59F459664B60}"/>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168537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946B-6C52-4CDF-BB28-6723A13F07A9}"/>
              </a:ext>
            </a:extLst>
          </p:cNvPr>
          <p:cNvSpPr txBox="1">
            <a:spLocks noGrp="1"/>
          </p:cNvSpPr>
          <p:nvPr>
            <p:ph type="title"/>
          </p:nvPr>
        </p:nvSpPr>
        <p:spPr>
          <a:xfrm>
            <a:off x="1587709" y="455362"/>
            <a:ext cx="4043440" cy="1584508"/>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3226698C-FC25-4D54-BBA8-36955ACD6165}"/>
              </a:ext>
            </a:extLst>
          </p:cNvPr>
          <p:cNvSpPr txBox="1">
            <a:spLocks noGrp="1"/>
          </p:cNvSpPr>
          <p:nvPr>
            <p:ph idx="1"/>
          </p:nvPr>
        </p:nvSpPr>
        <p:spPr>
          <a:xfrm>
            <a:off x="6271229" y="565154"/>
            <a:ext cx="5358383" cy="552196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26645-BEEA-4C2E-8126-339909D777EC}"/>
              </a:ext>
            </a:extLst>
          </p:cNvPr>
          <p:cNvSpPr txBox="1">
            <a:spLocks noGrp="1"/>
          </p:cNvSpPr>
          <p:nvPr>
            <p:ph type="body" idx="2"/>
          </p:nvPr>
        </p:nvSpPr>
        <p:spPr>
          <a:xfrm>
            <a:off x="1587709" y="2039870"/>
            <a:ext cx="4043440" cy="382911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96C7AB3-6027-45ED-BFD7-7845D406FEC6}"/>
              </a:ext>
            </a:extLst>
          </p:cNvPr>
          <p:cNvSpPr txBox="1">
            <a:spLocks noGrp="1"/>
          </p:cNvSpPr>
          <p:nvPr>
            <p:ph type="dt" sz="half" idx="7"/>
          </p:nvPr>
        </p:nvSpPr>
        <p:spPr>
          <a:xfrm>
            <a:off x="8018629" y="6292845"/>
            <a:ext cx="3094274" cy="365129"/>
          </a:xfrm>
        </p:spPr>
        <p:txBody>
          <a:bodyPr/>
          <a:lstStyle>
            <a:lvl1pPr>
              <a:defRPr/>
            </a:lvl1pPr>
          </a:lstStyle>
          <a:p>
            <a:pPr lvl="0"/>
            <a:fld id="{2A8EA03E-0150-4155-8782-53A7A6D37868}" type="datetime1">
              <a:rPr lang="en-US"/>
              <a:pPr lvl="0"/>
              <a:t>10/7/2021</a:t>
            </a:fld>
            <a:endParaRPr lang="en-US"/>
          </a:p>
        </p:txBody>
      </p:sp>
      <p:sp>
        <p:nvSpPr>
          <p:cNvPr id="6" name="Footer Placeholder 5">
            <a:extLst>
              <a:ext uri="{FF2B5EF4-FFF2-40B4-BE49-F238E27FC236}">
                <a16:creationId xmlns:a16="http://schemas.microsoft.com/office/drawing/2014/main" id="{69127E34-6C0F-4EA5-B4A8-98A39333A324}"/>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59D8389-CAD7-4ED3-9817-FAB5F7D1B18E}"/>
              </a:ext>
            </a:extLst>
          </p:cNvPr>
          <p:cNvSpPr txBox="1">
            <a:spLocks noGrp="1"/>
          </p:cNvSpPr>
          <p:nvPr>
            <p:ph type="sldNum" sz="quarter" idx="8"/>
          </p:nvPr>
        </p:nvSpPr>
        <p:spPr>
          <a:xfrm>
            <a:off x="11149571" y="6292845"/>
            <a:ext cx="813816" cy="365129"/>
          </a:xfrm>
        </p:spPr>
        <p:txBody>
          <a:bodyPr/>
          <a:lstStyle>
            <a:lvl1pPr>
              <a:defRPr/>
            </a:lvl1pPr>
          </a:lstStyle>
          <a:p>
            <a:pPr lvl="0"/>
            <a:fld id="{D38BD9F3-FE76-43AD-98B7-F532CAE9CE17}" type="slidenum">
              <a:t>‹#›</a:t>
            </a:fld>
            <a:endParaRPr lang="en-US"/>
          </a:p>
        </p:txBody>
      </p:sp>
      <p:sp>
        <p:nvSpPr>
          <p:cNvPr id="8" name="Rectangle 9">
            <a:extLst>
              <a:ext uri="{FF2B5EF4-FFF2-40B4-BE49-F238E27FC236}">
                <a16:creationId xmlns:a16="http://schemas.microsoft.com/office/drawing/2014/main" id="{F98D8668-9FE4-4612-9623-B4F42CF624D1}"/>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9" name="Rectangle 10">
            <a:extLst>
              <a:ext uri="{FF2B5EF4-FFF2-40B4-BE49-F238E27FC236}">
                <a16:creationId xmlns:a16="http://schemas.microsoft.com/office/drawing/2014/main" id="{FB8CD121-0981-4C6F-B345-2A78EF4A0FBE}"/>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302925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0896-D48A-479B-B3E8-A3E73545035E}"/>
              </a:ext>
            </a:extLst>
          </p:cNvPr>
          <p:cNvSpPr txBox="1">
            <a:spLocks noGrp="1"/>
          </p:cNvSpPr>
          <p:nvPr>
            <p:ph type="title"/>
          </p:nvPr>
        </p:nvSpPr>
        <p:spPr>
          <a:xfrm>
            <a:off x="1587709" y="455362"/>
            <a:ext cx="4043440" cy="1584508"/>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BEEE7B54-CB10-4A1F-BD60-5E0B4BD638DE}"/>
              </a:ext>
            </a:extLst>
          </p:cNvPr>
          <p:cNvSpPr txBox="1">
            <a:spLocks noGrp="1"/>
          </p:cNvSpPr>
          <p:nvPr>
            <p:ph type="pic" idx="1"/>
          </p:nvPr>
        </p:nvSpPr>
        <p:spPr>
          <a:xfrm>
            <a:off x="6271229" y="565154"/>
            <a:ext cx="5355604" cy="5522674"/>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C1D86F4D-2EBE-4047-9514-37641DE9D044}"/>
              </a:ext>
            </a:extLst>
          </p:cNvPr>
          <p:cNvSpPr txBox="1">
            <a:spLocks noGrp="1"/>
          </p:cNvSpPr>
          <p:nvPr>
            <p:ph type="body" idx="2"/>
          </p:nvPr>
        </p:nvSpPr>
        <p:spPr>
          <a:xfrm>
            <a:off x="1587709" y="2039870"/>
            <a:ext cx="4043440" cy="382911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E1A6EBD-96A8-4100-8929-10158A1FDA7B}"/>
              </a:ext>
            </a:extLst>
          </p:cNvPr>
          <p:cNvSpPr txBox="1">
            <a:spLocks noGrp="1"/>
          </p:cNvSpPr>
          <p:nvPr>
            <p:ph type="dt" sz="half" idx="7"/>
          </p:nvPr>
        </p:nvSpPr>
        <p:spPr>
          <a:xfrm>
            <a:off x="8018629" y="6292845"/>
            <a:ext cx="3094274" cy="365129"/>
          </a:xfrm>
        </p:spPr>
        <p:txBody>
          <a:bodyPr/>
          <a:lstStyle>
            <a:lvl1pPr>
              <a:defRPr/>
            </a:lvl1pPr>
          </a:lstStyle>
          <a:p>
            <a:pPr lvl="0"/>
            <a:fld id="{EE5ABC1A-443A-4A79-A0AC-D77180653E11}" type="datetime1">
              <a:rPr lang="en-US"/>
              <a:pPr lvl="0"/>
              <a:t>10/7/2021</a:t>
            </a:fld>
            <a:endParaRPr lang="en-US"/>
          </a:p>
        </p:txBody>
      </p:sp>
      <p:sp>
        <p:nvSpPr>
          <p:cNvPr id="6" name="Footer Placeholder 5">
            <a:extLst>
              <a:ext uri="{FF2B5EF4-FFF2-40B4-BE49-F238E27FC236}">
                <a16:creationId xmlns:a16="http://schemas.microsoft.com/office/drawing/2014/main" id="{C063315E-4508-4061-9F14-A9182BAD1A77}"/>
              </a:ext>
            </a:extLst>
          </p:cNvPr>
          <p:cNvSpPr txBox="1">
            <a:spLocks noGrp="1"/>
          </p:cNvSpPr>
          <p:nvPr>
            <p:ph type="ftr" sz="quarter" idx="9"/>
          </p:nvPr>
        </p:nvSpPr>
        <p:spPr>
          <a:xfrm>
            <a:off x="1587709" y="6292845"/>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E359E0F-5046-49E7-BB98-69390B92AA0B}"/>
              </a:ext>
            </a:extLst>
          </p:cNvPr>
          <p:cNvSpPr txBox="1">
            <a:spLocks noGrp="1"/>
          </p:cNvSpPr>
          <p:nvPr>
            <p:ph type="sldNum" sz="quarter" idx="8"/>
          </p:nvPr>
        </p:nvSpPr>
        <p:spPr>
          <a:xfrm>
            <a:off x="11149571" y="6292845"/>
            <a:ext cx="813816" cy="365129"/>
          </a:xfrm>
        </p:spPr>
        <p:txBody>
          <a:bodyPr/>
          <a:lstStyle>
            <a:lvl1pPr>
              <a:defRPr/>
            </a:lvl1pPr>
          </a:lstStyle>
          <a:p>
            <a:pPr lvl="0"/>
            <a:fld id="{A4ED9845-0FCF-4278-AA20-762BD6D355DF}" type="slidenum">
              <a:t>‹#›</a:t>
            </a:fld>
            <a:endParaRPr lang="en-US"/>
          </a:p>
        </p:txBody>
      </p:sp>
      <p:sp>
        <p:nvSpPr>
          <p:cNvPr id="8" name="Rectangle 9">
            <a:extLst>
              <a:ext uri="{FF2B5EF4-FFF2-40B4-BE49-F238E27FC236}">
                <a16:creationId xmlns:a16="http://schemas.microsoft.com/office/drawing/2014/main" id="{358A90E9-184A-49E4-AD38-CE2FD618932A}"/>
              </a:ext>
            </a:extLst>
          </p:cNvPr>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9" name="Rectangle 10">
            <a:extLst>
              <a:ext uri="{FF2B5EF4-FFF2-40B4-BE49-F238E27FC236}">
                <a16:creationId xmlns:a16="http://schemas.microsoft.com/office/drawing/2014/main" id="{40D329FA-373A-483A-9EB1-8C1FB5E5804E}"/>
              </a:ext>
            </a:extLst>
          </p:cNvPr>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Tree>
    <p:extLst>
      <p:ext uri="{BB962C8B-B14F-4D97-AF65-F5344CB8AC3E}">
        <p14:creationId xmlns:p14="http://schemas.microsoft.com/office/powerpoint/2010/main" val="260534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8926D-F868-486C-9943-E52736A3DCF4}"/>
              </a:ext>
            </a:extLst>
          </p:cNvPr>
          <p:cNvSpPr txBox="1">
            <a:spLocks noGrp="1"/>
          </p:cNvSpPr>
          <p:nvPr>
            <p:ph type="title"/>
          </p:nvPr>
        </p:nvSpPr>
        <p:spPr>
          <a:xfrm>
            <a:off x="1587709" y="455362"/>
            <a:ext cx="9486689" cy="155042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451273E3-8B88-4C79-80AD-5FA6B518D05D}"/>
              </a:ext>
            </a:extLst>
          </p:cNvPr>
          <p:cNvSpPr txBox="1">
            <a:spLocks noGrp="1"/>
          </p:cNvSpPr>
          <p:nvPr>
            <p:ph type="body" idx="1"/>
          </p:nvPr>
        </p:nvSpPr>
        <p:spPr>
          <a:xfrm>
            <a:off x="1587709" y="2160013"/>
            <a:ext cx="9486689" cy="392615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7B088-4A07-4CD3-8E6F-C05EEADB7704}"/>
              </a:ext>
            </a:extLst>
          </p:cNvPr>
          <p:cNvSpPr txBox="1">
            <a:spLocks noGrp="1"/>
          </p:cNvSpPr>
          <p:nvPr>
            <p:ph type="dt" sz="half" idx="2"/>
          </p:nvPr>
        </p:nvSpPr>
        <p:spPr>
          <a:xfrm>
            <a:off x="8018629" y="6292845"/>
            <a:ext cx="3094274"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Neue Haas Grotesk Text Pro"/>
              </a:defRPr>
            </a:lvl1pPr>
          </a:lstStyle>
          <a:p>
            <a:pPr lvl="0"/>
            <a:fld id="{38403FC1-1B03-479A-8655-787AB025555D}" type="datetime1">
              <a:rPr lang="en-US"/>
              <a:pPr lvl="0"/>
              <a:t>10/7/2021</a:t>
            </a:fld>
            <a:endParaRPr lang="en-US"/>
          </a:p>
        </p:txBody>
      </p:sp>
      <p:sp>
        <p:nvSpPr>
          <p:cNvPr id="5" name="Footer Placeholder 4">
            <a:extLst>
              <a:ext uri="{FF2B5EF4-FFF2-40B4-BE49-F238E27FC236}">
                <a16:creationId xmlns:a16="http://schemas.microsoft.com/office/drawing/2014/main" id="{46B7B0F9-9B56-4D78-A62B-0B0A28350FB6}"/>
              </a:ext>
            </a:extLst>
          </p:cNvPr>
          <p:cNvSpPr txBox="1">
            <a:spLocks noGrp="1"/>
          </p:cNvSpPr>
          <p:nvPr>
            <p:ph type="ftr" sz="quarter" idx="3"/>
          </p:nvPr>
        </p:nvSpPr>
        <p:spPr>
          <a:xfrm>
            <a:off x="1587709" y="6292845"/>
            <a:ext cx="41148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Neue Haas Grotesk Text Pro"/>
              </a:defRPr>
            </a:lvl1pPr>
          </a:lstStyle>
          <a:p>
            <a:pPr lvl="0"/>
            <a:endParaRPr lang="en-US"/>
          </a:p>
        </p:txBody>
      </p:sp>
      <p:sp>
        <p:nvSpPr>
          <p:cNvPr id="6" name="Slide Number Placeholder 5">
            <a:extLst>
              <a:ext uri="{FF2B5EF4-FFF2-40B4-BE49-F238E27FC236}">
                <a16:creationId xmlns:a16="http://schemas.microsoft.com/office/drawing/2014/main" id="{EE46DA3C-066F-4C44-9C3E-153A06752929}"/>
              </a:ext>
            </a:extLst>
          </p:cNvPr>
          <p:cNvSpPr txBox="1">
            <a:spLocks noGrp="1"/>
          </p:cNvSpPr>
          <p:nvPr>
            <p:ph type="sldNum" sz="quarter" idx="4"/>
          </p:nvPr>
        </p:nvSpPr>
        <p:spPr>
          <a:xfrm>
            <a:off x="11149571" y="6292845"/>
            <a:ext cx="81381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Neue Haas Grotesk Text Pro"/>
              </a:defRPr>
            </a:lvl1pPr>
          </a:lstStyle>
          <a:p>
            <a:pPr lvl="0"/>
            <a:fld id="{9101FC83-FF0B-4F2F-901B-B3407FA23BB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en-US" sz="4400" b="1" i="0" u="none" strike="noStrike" kern="1200" cap="none" spc="0" baseline="0">
          <a:solidFill>
            <a:srgbClr val="FFFFFF"/>
          </a:solidFill>
          <a:uFillTx/>
          <a:latin typeface="Neue Haas Grotesk Text Pro"/>
        </a:defRPr>
      </a:lvl1pPr>
    </p:titleStyle>
    <p:bodyStyle>
      <a:lvl1pPr marL="228600" marR="0" lvl="0" indent="-228600" algn="l" defTabSz="914400" rtl="0" fontAlgn="auto" hangingPunct="1">
        <a:lnSpc>
          <a:spcPct val="110000"/>
        </a:lnSpc>
        <a:spcBef>
          <a:spcPts val="1200"/>
        </a:spcBef>
        <a:spcAft>
          <a:spcPts val="0"/>
        </a:spcAft>
        <a:buClr>
          <a:srgbClr val="C696A5"/>
        </a:buClr>
        <a:buSzPct val="100000"/>
        <a:buFont typeface="Arial" pitchFamily="34"/>
        <a:buChar char="•"/>
        <a:tabLst/>
        <a:defRPr lang="en-US" sz="2200" b="0" i="0" u="none" strike="noStrike" kern="1200" cap="none" spc="0" baseline="0">
          <a:solidFill>
            <a:srgbClr val="FFFFFF"/>
          </a:solidFill>
          <a:uFillTx/>
          <a:latin typeface="Neue Haas Grotesk Text Pro"/>
        </a:defRPr>
      </a:lvl1pPr>
      <a:lvl2pPr marL="457200" marR="0" lvl="1" indent="-228600" algn="l" defTabSz="914400" rtl="0" fontAlgn="auto" hangingPunct="1">
        <a:lnSpc>
          <a:spcPct val="110000"/>
        </a:lnSpc>
        <a:spcBef>
          <a:spcPts val="600"/>
        </a:spcBef>
        <a:spcAft>
          <a:spcPts val="0"/>
        </a:spcAft>
        <a:buClr>
          <a:srgbClr val="C696A5"/>
        </a:buClr>
        <a:buSzPct val="100000"/>
        <a:buFont typeface="Arial" pitchFamily="34"/>
        <a:buChar char="•"/>
        <a:tabLst/>
        <a:defRPr lang="en-US" sz="1900" b="0" i="0" u="none" strike="noStrike" kern="1200" cap="none" spc="0" baseline="0">
          <a:solidFill>
            <a:srgbClr val="FFFFFF"/>
          </a:solidFill>
          <a:uFillTx/>
          <a:latin typeface="Neue Haas Grotesk Text Pro"/>
        </a:defRPr>
      </a:lvl2pPr>
      <a:lvl3pPr marL="685800" marR="0" lvl="2" indent="-228600" algn="l" defTabSz="914400" rtl="0" fontAlgn="auto" hangingPunct="1">
        <a:lnSpc>
          <a:spcPct val="110000"/>
        </a:lnSpc>
        <a:spcBef>
          <a:spcPts val="600"/>
        </a:spcBef>
        <a:spcAft>
          <a:spcPts val="0"/>
        </a:spcAft>
        <a:buClr>
          <a:srgbClr val="C696A5"/>
        </a:buClr>
        <a:buSzPct val="100000"/>
        <a:buFont typeface="Arial" pitchFamily="34"/>
        <a:buChar char="•"/>
        <a:tabLst/>
        <a:defRPr lang="en-US" sz="1700" b="0" i="0" u="none" strike="noStrike" kern="1200" cap="none" spc="0" baseline="0">
          <a:solidFill>
            <a:srgbClr val="FFFFFF"/>
          </a:solidFill>
          <a:uFillTx/>
          <a:latin typeface="Neue Haas Grotesk Text Pro"/>
        </a:defRPr>
      </a:lvl3pPr>
      <a:lvl4pPr marL="914400" marR="0" lvl="3" indent="-228600" algn="l" defTabSz="914400" rtl="0" fontAlgn="auto" hangingPunct="1">
        <a:lnSpc>
          <a:spcPct val="110000"/>
        </a:lnSpc>
        <a:spcBef>
          <a:spcPts val="600"/>
        </a:spcBef>
        <a:spcAft>
          <a:spcPts val="0"/>
        </a:spcAft>
        <a:buClr>
          <a:srgbClr val="C696A5"/>
        </a:buClr>
        <a:buSzPct val="100000"/>
        <a:buFont typeface="Arial" pitchFamily="34"/>
        <a:buChar char="•"/>
        <a:tabLst/>
        <a:defRPr lang="en-US" sz="1500" b="0" i="0" u="none" strike="noStrike" kern="1200" cap="none" spc="0" baseline="0">
          <a:solidFill>
            <a:srgbClr val="FFFFFF"/>
          </a:solidFill>
          <a:uFillTx/>
          <a:latin typeface="Neue Haas Grotesk Text Pro"/>
        </a:defRPr>
      </a:lvl4pPr>
      <a:lvl5pPr marL="1143000" marR="0" lvl="4" indent="-228600" algn="l" defTabSz="914400" rtl="0" fontAlgn="auto" hangingPunct="1">
        <a:lnSpc>
          <a:spcPct val="110000"/>
        </a:lnSpc>
        <a:spcBef>
          <a:spcPts val="600"/>
        </a:spcBef>
        <a:spcAft>
          <a:spcPts val="0"/>
        </a:spcAft>
        <a:buClr>
          <a:srgbClr val="C696A5"/>
        </a:buClr>
        <a:buSzPct val="100000"/>
        <a:buFont typeface="Arial" pitchFamily="34"/>
        <a:buChar char="•"/>
        <a:tabLst/>
        <a:defRPr lang="en-US" sz="1500" b="0" i="0" u="none" strike="noStrike" kern="1200" cap="none" spc="0" baseline="0">
          <a:solidFill>
            <a:srgbClr val="FFFFFF"/>
          </a:solidFill>
          <a:uFillTx/>
          <a:latin typeface="Neue Haas Grotesk Tex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hyperlink" Target="https://sportstomorrow.fcbarcelona.com/wp-content/uploads/2020/11/Exploring_the_application_of_soccer_mathematical_models_to_game_generation_on_a_simulated_environment.pdf" TargetMode="External" /></Relationships>
</file>

<file path=ppt/slides/_rels/slide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microsoft.com/office/2007/relationships/media" Target="https://player.vimeo.com/video/472237573?h=228e55bf58&amp;app_id=122963" TargetMode="External" /><Relationship Id="rId1" Type="http://schemas.openxmlformats.org/officeDocument/2006/relationships/video" Target="NULL" TargetMode="External" /><Relationship Id="rId4" Type="http://schemas.openxmlformats.org/officeDocument/2006/relationships/image" Target="../media/image8.jpe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0000"/>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E80FFDA-6424-4B2F-9C92-9B8536EC0915}"/>
              </a:ext>
            </a:extLst>
          </p:cNvPr>
          <p:cNvSpPr>
            <a:spLocks noMove="1" noResize="1"/>
          </p:cNvSpPr>
          <p:nvPr/>
        </p:nvSpPr>
        <p:spPr>
          <a:xfrm>
            <a:off x="0" y="0"/>
            <a:ext cx="12188952" cy="6858000"/>
          </a:xfrm>
          <a:prstGeom prst="rect">
            <a:avLst/>
          </a:prstGeom>
          <a:solidFill>
            <a:srgbClr val="C696A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pic>
        <p:nvPicPr>
          <p:cNvPr id="3" name="Picture 3" descr="グラデーションの表面デザインのパステル色">
            <a:extLst>
              <a:ext uri="{FF2B5EF4-FFF2-40B4-BE49-F238E27FC236}">
                <a16:creationId xmlns:a16="http://schemas.microsoft.com/office/drawing/2014/main" id="{2A1C2030-DC66-4386-BAAF-D0E7D95BC411}"/>
              </a:ext>
            </a:extLst>
          </p:cNvPr>
          <p:cNvPicPr>
            <a:picLocks noChangeAspect="1"/>
          </p:cNvPicPr>
          <p:nvPr/>
        </p:nvPicPr>
        <p:blipFill>
          <a:blip r:embed="rId3"/>
          <a:srcRect l="15404" r="34982" b="-3"/>
          <a:stretch>
            <a:fillRect/>
          </a:stretch>
        </p:blipFill>
        <p:spPr>
          <a:xfrm>
            <a:off x="1773" y="9"/>
            <a:ext cx="5104830" cy="6857990"/>
          </a:xfrm>
          <a:prstGeom prst="rect">
            <a:avLst/>
          </a:prstGeom>
          <a:noFill/>
          <a:ln cap="flat">
            <a:noFill/>
          </a:ln>
        </p:spPr>
      </p:pic>
      <p:sp>
        <p:nvSpPr>
          <p:cNvPr id="4" name="Rectangle 10">
            <a:extLst>
              <a:ext uri="{FF2B5EF4-FFF2-40B4-BE49-F238E27FC236}">
                <a16:creationId xmlns:a16="http://schemas.microsoft.com/office/drawing/2014/main" id="{B0B6502D-FE35-4D9E-B50A-030139F35EE6}"/>
              </a:ext>
            </a:extLst>
          </p:cNvPr>
          <p:cNvSpPr>
            <a:spLocks noMove="1" noResize="1"/>
          </p:cNvSpPr>
          <p:nvPr/>
        </p:nvSpPr>
        <p:spPr>
          <a:xfrm>
            <a:off x="0" y="1375495"/>
            <a:ext cx="2770696" cy="5482504"/>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5" name="Rectangle 12">
            <a:extLst>
              <a:ext uri="{FF2B5EF4-FFF2-40B4-BE49-F238E27FC236}">
                <a16:creationId xmlns:a16="http://schemas.microsoft.com/office/drawing/2014/main" id="{63935E87-C1CA-442F-BAFA-0A7C97422364}"/>
              </a:ext>
            </a:extLst>
          </p:cNvPr>
          <p:cNvSpPr>
            <a:spLocks noMove="1" noResize="1"/>
          </p:cNvSpPr>
          <p:nvPr/>
        </p:nvSpPr>
        <p:spPr>
          <a:xfrm>
            <a:off x="0" y="0"/>
            <a:ext cx="1373565"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6" name="タイトル 1">
            <a:extLst>
              <a:ext uri="{FF2B5EF4-FFF2-40B4-BE49-F238E27FC236}">
                <a16:creationId xmlns:a16="http://schemas.microsoft.com/office/drawing/2014/main" id="{3E9B55E5-3133-465F-AD48-94397A32F51C}"/>
              </a:ext>
            </a:extLst>
          </p:cNvPr>
          <p:cNvSpPr txBox="1">
            <a:spLocks noGrp="1"/>
          </p:cNvSpPr>
          <p:nvPr>
            <p:ph type="ctrTitle"/>
          </p:nvPr>
        </p:nvSpPr>
        <p:spPr>
          <a:xfrm>
            <a:off x="5551633" y="743928"/>
            <a:ext cx="6189857" cy="5664954"/>
          </a:xfrm>
        </p:spPr>
        <p:txBody>
          <a:bodyPr>
            <a:noAutofit/>
          </a:bodyPr>
          <a:lstStyle/>
          <a:p>
            <a:pPr lvl="0"/>
            <a:r>
              <a:rPr lang="en-US" sz="3200">
                <a:latin typeface="Meiryo UI"/>
                <a:ea typeface="Meiryo UI"/>
              </a:rPr>
              <a:t>Exploring the application of soccer mathematical models to game generation on a simulated environment </a:t>
            </a:r>
            <a:br>
              <a:rPr lang="en-US" sz="2400">
                <a:latin typeface="Meiryo UI"/>
                <a:ea typeface="Meiryo UI"/>
              </a:rPr>
            </a:br>
            <a:br>
              <a:rPr lang="en-US" sz="2400">
                <a:latin typeface="Meiryo UI"/>
                <a:ea typeface="Meiryo UI"/>
              </a:rPr>
            </a:br>
            <a:r>
              <a:rPr lang="en-US" sz="2400">
                <a:latin typeface="Meiryo UI"/>
                <a:ea typeface="Meiryo UI"/>
              </a:rPr>
              <a:t>Juan Carlos N´u˜nez, </a:t>
            </a:r>
            <a:br>
              <a:rPr lang="en-US" sz="2400">
                <a:latin typeface="Meiryo UI"/>
                <a:ea typeface="Meiryo UI"/>
              </a:rPr>
            </a:br>
            <a:r>
              <a:rPr lang="en-US" sz="2400">
                <a:latin typeface="Meiryo UI"/>
                <a:ea typeface="Meiryo UI"/>
              </a:rPr>
              <a:t>Bruno Dagnino∗∗ Metrica-Sports www.metrica-sports.com November, 202</a:t>
            </a:r>
            <a:br>
              <a:rPr lang="en-US" sz="2400">
                <a:latin typeface="Meiryo UI"/>
                <a:ea typeface="Meiryo UI"/>
              </a:rPr>
            </a:br>
            <a:r>
              <a:rPr lang="en-US" sz="4000">
                <a:solidFill>
                  <a:srgbClr val="FF0000"/>
                </a:solidFill>
                <a:latin typeface="Meiryo UI"/>
                <a:ea typeface="Meiryo UI"/>
                <a:hlinkClick r:id="rId4"/>
              </a:rPr>
              <a:t>Link for this article</a:t>
            </a:r>
            <a:endParaRPr lang="en-US" sz="3200">
              <a:solidFill>
                <a:srgbClr val="FF0000"/>
              </a:solidFill>
              <a:latin typeface="Meiryo UI"/>
              <a:ea typeface="Meiryo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図 4" descr="グラフィカル ユーザー インターフェイス, アプリケーション&#10;&#10;説明は自動で生成されたものです">
            <a:extLst>
              <a:ext uri="{FF2B5EF4-FFF2-40B4-BE49-F238E27FC236}">
                <a16:creationId xmlns:a16="http://schemas.microsoft.com/office/drawing/2014/main" id="{948D3369-66F8-4114-8A5C-CBCD858883B2}"/>
              </a:ext>
            </a:extLst>
          </p:cNvPr>
          <p:cNvPicPr>
            <a:picLocks noGrp="1" noChangeAspect="1"/>
          </p:cNvPicPr>
          <p:nvPr>
            <p:ph idx="1"/>
          </p:nvPr>
        </p:nvPicPr>
        <p:blipFill>
          <a:blip r:embed="rId2"/>
          <a:srcRect l="38092" t="37350" r="39840" b="35769"/>
          <a:stretch>
            <a:fillRect/>
          </a:stretch>
        </p:blipFill>
        <p:spPr>
          <a:xfrm>
            <a:off x="553440" y="726993"/>
            <a:ext cx="6184352" cy="4268501"/>
          </a:xfrm>
        </p:spPr>
      </p:pic>
      <p:sp>
        <p:nvSpPr>
          <p:cNvPr id="3" name="テキスト ボックス 6">
            <a:extLst>
              <a:ext uri="{FF2B5EF4-FFF2-40B4-BE49-F238E27FC236}">
                <a16:creationId xmlns:a16="http://schemas.microsoft.com/office/drawing/2014/main" id="{57C1D35C-8974-440E-800C-1DF74D31FD88}"/>
              </a:ext>
            </a:extLst>
          </p:cNvPr>
          <p:cNvSpPr txBox="1"/>
          <p:nvPr/>
        </p:nvSpPr>
        <p:spPr>
          <a:xfrm>
            <a:off x="7226064" y="583725"/>
            <a:ext cx="4310335" cy="569386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Neue Haas Grotesk Text Pro"/>
                <a:cs typeface="Arial"/>
              </a:rPr>
              <a:t>Controlled player (red dot) is oriented towards the receiver player (green).​</a:t>
            </a:r>
          </a:p>
          <a:p>
            <a:pPr marL="0" marR="0" lvl="0" indent="0" algn="l" defTabSz="4572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Neue Haas Grotesk Text Pro"/>
                <a:ea typeface="Neue Haas Grotesk Text Pro"/>
                <a:cs typeface="Neue Haas Grotesk Text Pro"/>
              </a:rPr>
              <a:t>The values of α, β, γ factors have been estimated empirically.</a:t>
            </a:r>
            <a:endParaRPr lang="en-US" sz="2800" b="0" i="0" u="none" strike="noStrike" kern="1200" cap="none" spc="0" baseline="0">
              <a:solidFill>
                <a:srgbClr val="FFFFFF"/>
              </a:solidFill>
              <a:uFillTx/>
              <a:latin typeface="Neue Haas Grotesk Text Pro"/>
              <a:ea typeface="Neue Haas Grotesk Text Pro"/>
              <a:cs typeface="Arial"/>
            </a:endParaRPr>
          </a:p>
          <a:p>
            <a:pPr marL="0" marR="0" lvl="0" indent="0" algn="l" defTabSz="4572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Neue Haas Grotesk Text Pro"/>
                <a:ea typeface="Neue Haas Grotesk Text Pro"/>
                <a:cs typeface="Neue Haas Grotesk Text Pro"/>
              </a:rPr>
              <a:t>The pass type will be selected based on the distance to the receiving player and the presence or not of an opponent in the line of the pass.</a:t>
            </a:r>
            <a:endParaRPr lang="en-US" sz="2800" b="0" i="0" u="none" strike="noStrike" kern="1200" cap="none" spc="0" baseline="0">
              <a:solidFill>
                <a:srgbClr val="FFFFFF"/>
              </a:solidFill>
              <a:uFillTx/>
              <a:latin typeface="Neue Haas Grotesk Text Pro"/>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ACEA1-47D2-4ED0-B836-F7FEA692F70E}"/>
              </a:ext>
            </a:extLst>
          </p:cNvPr>
          <p:cNvSpPr txBox="1">
            <a:spLocks noGrp="1"/>
          </p:cNvSpPr>
          <p:nvPr>
            <p:ph type="title"/>
          </p:nvPr>
        </p:nvSpPr>
        <p:spPr>
          <a:xfrm>
            <a:off x="1472686" y="484119"/>
            <a:ext cx="7560122" cy="1004084"/>
          </a:xfrm>
        </p:spPr>
        <p:txBody>
          <a:bodyPr/>
          <a:lstStyle/>
          <a:p>
            <a:pPr lvl="0"/>
            <a:r>
              <a:rPr lang="en-US" altLang="ja-JP" b="0"/>
              <a:t>Actions set generation</a:t>
            </a:r>
            <a:endParaRPr lang="ja-JP" altLang="en-US"/>
          </a:p>
        </p:txBody>
      </p:sp>
      <p:sp>
        <p:nvSpPr>
          <p:cNvPr id="3" name="コンテンツ プレースホルダー 2">
            <a:extLst>
              <a:ext uri="{FF2B5EF4-FFF2-40B4-BE49-F238E27FC236}">
                <a16:creationId xmlns:a16="http://schemas.microsoft.com/office/drawing/2014/main" id="{738482AD-3E0A-492F-A973-EAD3F6222A01}"/>
              </a:ext>
            </a:extLst>
          </p:cNvPr>
          <p:cNvSpPr txBox="1">
            <a:spLocks noGrp="1"/>
          </p:cNvSpPr>
          <p:nvPr>
            <p:ph idx="1"/>
          </p:nvPr>
        </p:nvSpPr>
        <p:spPr>
          <a:xfrm>
            <a:off x="1314541" y="1484281"/>
            <a:ext cx="3793251" cy="5018830"/>
          </a:xfrm>
        </p:spPr>
        <p:txBody>
          <a:bodyPr/>
          <a:lstStyle/>
          <a:p>
            <a:pPr marL="0" lvl="0" indent="0">
              <a:buNone/>
            </a:pPr>
            <a:r>
              <a:rPr lang="en-US" altLang="ja-JP"/>
              <a:t>At each time step (t) our agent will generate twelve action candidates: </a:t>
            </a:r>
            <a:endParaRPr lang="en-US"/>
          </a:p>
          <a:p>
            <a:pPr lvl="0"/>
            <a:r>
              <a:rPr lang="en-US" altLang="ja-JP"/>
              <a:t>(1) move right,</a:t>
            </a:r>
            <a:r>
              <a:rPr lang="en-US"/>
              <a:t> </a:t>
            </a:r>
          </a:p>
          <a:p>
            <a:pPr lvl="0"/>
            <a:r>
              <a:rPr lang="en-US" altLang="ja-JP"/>
              <a:t>(2) move top right, </a:t>
            </a:r>
            <a:endParaRPr lang="en-US"/>
          </a:p>
          <a:p>
            <a:pPr lvl="0"/>
            <a:r>
              <a:rPr lang="en-US" altLang="ja-JP"/>
              <a:t>(3) move top, </a:t>
            </a:r>
            <a:endParaRPr lang="en-US"/>
          </a:p>
          <a:p>
            <a:pPr lvl="0"/>
            <a:r>
              <a:rPr lang="en-US" altLang="ja-JP"/>
              <a:t>(4) move top left, </a:t>
            </a:r>
            <a:endParaRPr lang="en-US"/>
          </a:p>
          <a:p>
            <a:pPr lvl="0"/>
            <a:r>
              <a:rPr lang="en-US" altLang="ja-JP"/>
              <a:t>(5) move left, </a:t>
            </a:r>
            <a:endParaRPr lang="en-US"/>
          </a:p>
          <a:p>
            <a:pPr lvl="0"/>
            <a:r>
              <a:rPr lang="en-US" altLang="ja-JP"/>
              <a:t>(6) move down left, </a:t>
            </a:r>
            <a:endParaRPr lang="en-US"/>
          </a:p>
          <a:p>
            <a:pPr lvl="0"/>
            <a:r>
              <a:rPr lang="en-US" altLang="ja-JP"/>
              <a:t>(7) move down, </a:t>
            </a:r>
            <a:endParaRPr lang="en-US"/>
          </a:p>
          <a:p>
            <a:pPr lvl="0"/>
            <a:r>
              <a:rPr lang="en-US" altLang="ja-JP"/>
              <a:t>(8) move down right, </a:t>
            </a:r>
            <a:endParaRPr lang="en-US"/>
          </a:p>
          <a:p>
            <a:pPr lvl="0"/>
            <a:r>
              <a:rPr lang="en-US" altLang="ja-JP"/>
              <a:t>(9) long pass, </a:t>
            </a:r>
            <a:endParaRPr lang="en-US"/>
          </a:p>
          <a:p>
            <a:pPr lvl="0"/>
            <a:r>
              <a:rPr lang="en-US" altLang="ja-JP"/>
              <a:t>(10) short pass, </a:t>
            </a:r>
            <a:endParaRPr lang="en-US"/>
          </a:p>
          <a:p>
            <a:pPr lvl="0"/>
            <a:r>
              <a:rPr lang="en-US" altLang="ja-JP"/>
              <a:t>(11) long high pass </a:t>
            </a:r>
            <a:endParaRPr lang="en-US"/>
          </a:p>
          <a:p>
            <a:pPr lvl="0"/>
            <a:r>
              <a:rPr lang="en-US" altLang="ja-JP"/>
              <a:t>(12) shot. </a:t>
            </a:r>
            <a:endParaRPr lang="en-US"/>
          </a:p>
        </p:txBody>
      </p:sp>
      <p:sp>
        <p:nvSpPr>
          <p:cNvPr id="4" name="テキスト ボックス 3">
            <a:extLst>
              <a:ext uri="{FF2B5EF4-FFF2-40B4-BE49-F238E27FC236}">
                <a16:creationId xmlns:a16="http://schemas.microsoft.com/office/drawing/2014/main" id="{8EDE0198-9CA1-48E1-A97E-E4369F962766}"/>
              </a:ext>
            </a:extLst>
          </p:cNvPr>
          <p:cNvSpPr txBox="1"/>
          <p:nvPr/>
        </p:nvSpPr>
        <p:spPr>
          <a:xfrm>
            <a:off x="5716435" y="1719529"/>
            <a:ext cx="4899803" cy="415498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Neue Haas Grotesk Text Pro"/>
              </a:rPr>
              <a:t>The only pass related actions you can choose from are 9, 10 and 11 and the system will make a pass to the player that is at the closest angle with respect to the orientation of the body of the player in possession. For this reason, only that player is taken into account at each time step to decide whether to carry, pass or shoot.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図 4" descr="グラフィカル ユーザー インターフェイス, アプリケーション&#10;&#10;説明は自動で生成されたものです">
            <a:extLst>
              <a:ext uri="{FF2B5EF4-FFF2-40B4-BE49-F238E27FC236}">
                <a16:creationId xmlns:a16="http://schemas.microsoft.com/office/drawing/2014/main" id="{A33EEA38-F788-4735-A837-CA19C07115A4}"/>
              </a:ext>
            </a:extLst>
          </p:cNvPr>
          <p:cNvPicPr>
            <a:picLocks noGrp="1" noChangeAspect="1"/>
          </p:cNvPicPr>
          <p:nvPr>
            <p:ph idx="1"/>
          </p:nvPr>
        </p:nvPicPr>
        <p:blipFill>
          <a:blip r:embed="rId2"/>
          <a:srcRect l="35016" t="36356" r="36055" b="43577"/>
          <a:stretch>
            <a:fillRect/>
          </a:stretch>
        </p:blipFill>
        <p:spPr>
          <a:xfrm>
            <a:off x="194008" y="1369259"/>
            <a:ext cx="11806796" cy="4862276"/>
          </a:xfrm>
        </p:spPr>
      </p:pic>
      <p:sp>
        <p:nvSpPr>
          <p:cNvPr id="3" name="タイトル 1">
            <a:extLst>
              <a:ext uri="{FF2B5EF4-FFF2-40B4-BE49-F238E27FC236}">
                <a16:creationId xmlns:a16="http://schemas.microsoft.com/office/drawing/2014/main" id="{4AAE3DA1-FB60-49FE-A467-742BA54B954B}"/>
              </a:ext>
            </a:extLst>
          </p:cNvPr>
          <p:cNvSpPr txBox="1">
            <a:spLocks noGrp="1"/>
          </p:cNvSpPr>
          <p:nvPr>
            <p:ph type="title"/>
          </p:nvPr>
        </p:nvSpPr>
        <p:spPr>
          <a:xfrm>
            <a:off x="1170770" y="440987"/>
            <a:ext cx="10076157" cy="1219736"/>
          </a:xfrm>
        </p:spPr>
        <p:txBody>
          <a:bodyPr/>
          <a:lstStyle/>
          <a:p>
            <a:pPr lvl="0"/>
            <a:r>
              <a:rPr lang="en-US" b="0"/>
              <a:t>Agent overview for the attacking mode</a:t>
            </a:r>
            <a:endParaRPr lang="ja-JP" altLang="en-US" b="0"/>
          </a:p>
          <a:p>
            <a:pPr lvl="0"/>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5">
    <p:bg>
      <p:bgPr>
        <a:solidFill>
          <a:srgbClr val="000000"/>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79D424B-B3F6-4580-94F9-A4175755470F}"/>
              </a:ext>
            </a:extLst>
          </p:cNvPr>
          <p:cNvSpPr>
            <a:spLocks noMove="1" noResize="1"/>
          </p:cNvSpPr>
          <p:nvPr/>
        </p:nvSpPr>
        <p:spPr>
          <a:xfrm>
            <a:off x="0" y="1375495"/>
            <a:ext cx="2770696" cy="5482504"/>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3" name="Rectangle 21">
            <a:extLst>
              <a:ext uri="{FF2B5EF4-FFF2-40B4-BE49-F238E27FC236}">
                <a16:creationId xmlns:a16="http://schemas.microsoft.com/office/drawing/2014/main" id="{7C5A70F8-213E-447B-9FC0-09C6C4115165}"/>
              </a:ext>
            </a:extLst>
          </p:cNvPr>
          <p:cNvSpPr>
            <a:spLocks noMove="1" noResize="1"/>
          </p:cNvSpPr>
          <p:nvPr/>
        </p:nvSpPr>
        <p:spPr>
          <a:xfrm>
            <a:off x="0" y="0"/>
            <a:ext cx="1373565"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4" name="Rectangle 23">
            <a:extLst>
              <a:ext uri="{FF2B5EF4-FFF2-40B4-BE49-F238E27FC236}">
                <a16:creationId xmlns:a16="http://schemas.microsoft.com/office/drawing/2014/main" id="{4F65406C-2756-45DF-803E-F425A5494859}"/>
              </a:ext>
            </a:extLst>
          </p:cNvPr>
          <p:cNvSpPr>
            <a:spLocks noMove="1" noResize="1"/>
          </p:cNvSpPr>
          <p:nvPr/>
        </p:nvSpPr>
        <p:spPr>
          <a:xfrm>
            <a:off x="0" y="0"/>
            <a:ext cx="12188952" cy="6858000"/>
          </a:xfrm>
          <a:prstGeom prst="rect">
            <a:avLst/>
          </a:prstGeom>
          <a:solidFill>
            <a:srgbClr val="C696A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5" name="Rectangle 25">
            <a:extLst>
              <a:ext uri="{FF2B5EF4-FFF2-40B4-BE49-F238E27FC236}">
                <a16:creationId xmlns:a16="http://schemas.microsoft.com/office/drawing/2014/main" id="{2B1939F9-85CD-4896-A9C1-4FD9CFB11995}"/>
              </a:ext>
            </a:extLst>
          </p:cNvPr>
          <p:cNvSpPr>
            <a:spLocks noMove="1" noResize="1"/>
          </p:cNvSpPr>
          <p:nvPr/>
        </p:nvSpPr>
        <p:spPr>
          <a:xfrm>
            <a:off x="7085411" y="1375495"/>
            <a:ext cx="5106594" cy="5482504"/>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6" name="Rectangle 27">
            <a:extLst>
              <a:ext uri="{FF2B5EF4-FFF2-40B4-BE49-F238E27FC236}">
                <a16:creationId xmlns:a16="http://schemas.microsoft.com/office/drawing/2014/main" id="{C61D1696-4D27-489B-B6BB-13676D7EA487}"/>
              </a:ext>
            </a:extLst>
          </p:cNvPr>
          <p:cNvSpPr>
            <a:spLocks noMove="1" noResize="1"/>
          </p:cNvSpPr>
          <p:nvPr/>
        </p:nvSpPr>
        <p:spPr>
          <a:xfrm>
            <a:off x="8449229" y="0"/>
            <a:ext cx="3742767"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7" name="タイトル 1">
            <a:extLst>
              <a:ext uri="{FF2B5EF4-FFF2-40B4-BE49-F238E27FC236}">
                <a16:creationId xmlns:a16="http://schemas.microsoft.com/office/drawing/2014/main" id="{EA236FC6-B4F1-45EE-A56C-E03CDE1F7E59}"/>
              </a:ext>
            </a:extLst>
          </p:cNvPr>
          <p:cNvSpPr txBox="1">
            <a:spLocks noGrp="1"/>
          </p:cNvSpPr>
          <p:nvPr>
            <p:ph type="title"/>
          </p:nvPr>
        </p:nvSpPr>
        <p:spPr>
          <a:xfrm>
            <a:off x="1079092" y="1247141"/>
            <a:ext cx="5456243" cy="3450845"/>
          </a:xfrm>
        </p:spPr>
        <p:txBody>
          <a:bodyPr/>
          <a:lstStyle/>
          <a:p>
            <a:pPr lvl="0"/>
            <a:r>
              <a:rPr lang="en-US" sz="6000"/>
              <a:t>Environment expected goal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CFD88-2813-498E-88EF-32C90CDF884E}"/>
              </a:ext>
            </a:extLst>
          </p:cNvPr>
          <p:cNvSpPr txBox="1">
            <a:spLocks noGrp="1"/>
          </p:cNvSpPr>
          <p:nvPr>
            <p:ph type="title"/>
          </p:nvPr>
        </p:nvSpPr>
        <p:spPr>
          <a:xfrm>
            <a:off x="1443938" y="340339"/>
            <a:ext cx="8077709" cy="960952"/>
          </a:xfrm>
        </p:spPr>
        <p:txBody>
          <a:bodyPr/>
          <a:lstStyle/>
          <a:p>
            <a:pPr lvl="0"/>
            <a:r>
              <a:rPr lang="en-US"/>
              <a:t>What is expected goal(xG)?</a:t>
            </a:r>
          </a:p>
        </p:txBody>
      </p:sp>
      <p:sp>
        <p:nvSpPr>
          <p:cNvPr id="3" name="コンテンツ プレースホルダー 2">
            <a:extLst>
              <a:ext uri="{FF2B5EF4-FFF2-40B4-BE49-F238E27FC236}">
                <a16:creationId xmlns:a16="http://schemas.microsoft.com/office/drawing/2014/main" id="{6E224E57-6C9A-4645-BFEC-7763879428D7}"/>
              </a:ext>
            </a:extLst>
          </p:cNvPr>
          <p:cNvSpPr txBox="1">
            <a:spLocks noGrp="1"/>
          </p:cNvSpPr>
          <p:nvPr>
            <p:ph idx="1"/>
          </p:nvPr>
        </p:nvSpPr>
        <p:spPr>
          <a:xfrm>
            <a:off x="1443938" y="1398017"/>
            <a:ext cx="9903628" cy="4946949"/>
          </a:xfrm>
        </p:spPr>
        <p:txBody>
          <a:bodyPr/>
          <a:lstStyle/>
          <a:p>
            <a:pPr lvl="0"/>
            <a:r>
              <a:rPr lang="en-US" altLang="ja-JP" sz="5100"/>
              <a:t>Expected goals (or xG) measures the quality of a chance by calculating the likelihood that it will be scored from a particular position on the pitch during a particular phase of play.</a:t>
            </a:r>
            <a:r>
              <a:rPr lang="en-US" sz="5100"/>
              <a:t> </a:t>
            </a:r>
          </a:p>
          <a:p>
            <a:pPr lvl="0"/>
            <a:r>
              <a:rPr lang="en-US" altLang="ja-JP" sz="5100"/>
              <a:t>This value is based on several factors from before the shot was taken. xG is measured on a scale between zero and one, where zero represents a chance that is impossible to score and one represents a chance that a player would be expected to score every single time.</a:t>
            </a:r>
            <a:endParaRPr lang="en-US" sz="5100"/>
          </a:p>
          <a:p>
            <a:pPr marL="0" lvl="0" indent="0">
              <a:buNone/>
            </a:pPr>
            <a:r>
              <a:rPr lang="en-US" sz="5100"/>
              <a:t>Ex) xG = 0.0 --&gt; means that is impossible to score from curennt position</a:t>
            </a:r>
          </a:p>
          <a:p>
            <a:pPr marL="0" lvl="0" indent="0">
              <a:buNone/>
            </a:pPr>
            <a:r>
              <a:rPr lang="en-US" sz="5100"/>
              <a:t>       xG = 1.0 --&gt; means that the player get the goal all the time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F4C34263-678D-4C66-A9F0-243AD6972DD3}"/>
              </a:ext>
            </a:extLst>
          </p:cNvPr>
          <p:cNvSpPr txBox="1">
            <a:spLocks noGrp="1"/>
          </p:cNvSpPr>
          <p:nvPr>
            <p:ph idx="1"/>
          </p:nvPr>
        </p:nvSpPr>
        <p:spPr>
          <a:xfrm>
            <a:off x="1817744" y="4417265"/>
            <a:ext cx="9170389" cy="2128979"/>
          </a:xfrm>
        </p:spPr>
        <p:txBody>
          <a:bodyPr/>
          <a:lstStyle/>
          <a:p>
            <a:pPr marL="0" lvl="0" indent="0">
              <a:buNone/>
            </a:pPr>
            <a:r>
              <a:rPr lang="en-US" altLang="ja-JP"/>
              <a:t>For the initial development of the agent we have employed the basic expected goal model</a:t>
            </a:r>
            <a:r>
              <a:rPr lang="en-US"/>
              <a:t> </a:t>
            </a:r>
            <a:r>
              <a:rPr lang="en-US" altLang="ja-JP"/>
              <a:t>(Figure 4a). Visual exploration of the first game suggested that the agent wasn’t making the best decision regarding when to shoot. Based on this observation, t</a:t>
            </a:r>
            <a:r>
              <a:rPr lang="en-US"/>
              <a:t>hey</a:t>
            </a:r>
            <a:r>
              <a:rPr lang="ja-JP" altLang="en-US"/>
              <a:t> </a:t>
            </a:r>
            <a:r>
              <a:rPr lang="en-US" altLang="ja-JP"/>
              <a:t>computed an approximation of the xG model of the GRFE (Figure 4b). </a:t>
            </a:r>
            <a:endParaRPr lang="ja-JP" altLang="en-US"/>
          </a:p>
        </p:txBody>
      </p:sp>
      <p:pic>
        <p:nvPicPr>
          <p:cNvPr id="3" name="図 4" descr="グラフィカル ユーザー インターフェイス, アプリケーション&#10;&#10;説明は自動で生成されたものです">
            <a:extLst>
              <a:ext uri="{FF2B5EF4-FFF2-40B4-BE49-F238E27FC236}">
                <a16:creationId xmlns:a16="http://schemas.microsoft.com/office/drawing/2014/main" id="{AB154369-E0B0-4E45-BFCA-A3C617C40401}"/>
              </a:ext>
            </a:extLst>
          </p:cNvPr>
          <p:cNvPicPr>
            <a:picLocks noChangeAspect="1"/>
          </p:cNvPicPr>
          <p:nvPr/>
        </p:nvPicPr>
        <p:blipFill>
          <a:blip r:embed="rId2"/>
          <a:srcRect l="26853" t="20468" r="28665" b="46491"/>
          <a:stretch>
            <a:fillRect/>
          </a:stretch>
        </p:blipFill>
        <p:spPr>
          <a:xfrm>
            <a:off x="1820177" y="501246"/>
            <a:ext cx="9056473" cy="3792172"/>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bg>
      <p:bgPr>
        <a:solidFill>
          <a:srgbClr val="000000"/>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4B8D415-1033-4365-9164-F2B24A9EC8D2}"/>
              </a:ext>
            </a:extLst>
          </p:cNvPr>
          <p:cNvSpPr>
            <a:spLocks noMove="1" noResize="1"/>
          </p:cNvSpPr>
          <p:nvPr/>
        </p:nvSpPr>
        <p:spPr>
          <a:xfrm>
            <a:off x="0" y="0"/>
            <a:ext cx="12188952" cy="6858000"/>
          </a:xfrm>
          <a:prstGeom prst="rect">
            <a:avLst/>
          </a:prstGeom>
          <a:solidFill>
            <a:srgbClr val="C696A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3" name="Rectangle 11">
            <a:extLst>
              <a:ext uri="{FF2B5EF4-FFF2-40B4-BE49-F238E27FC236}">
                <a16:creationId xmlns:a16="http://schemas.microsoft.com/office/drawing/2014/main" id="{138984DD-9BA2-4DCC-B81A-3C049D59B9C6}"/>
              </a:ext>
            </a:extLst>
          </p:cNvPr>
          <p:cNvSpPr>
            <a:spLocks noMove="1" noResize="1"/>
          </p:cNvSpPr>
          <p:nvPr/>
        </p:nvSpPr>
        <p:spPr>
          <a:xfrm>
            <a:off x="0" y="565154"/>
            <a:ext cx="1133856" cy="6292845"/>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4" name="Rectangle 13">
            <a:extLst>
              <a:ext uri="{FF2B5EF4-FFF2-40B4-BE49-F238E27FC236}">
                <a16:creationId xmlns:a16="http://schemas.microsoft.com/office/drawing/2014/main" id="{0470E64E-AB2B-4017-9CBE-CCC4F43F6218}"/>
              </a:ext>
            </a:extLst>
          </p:cNvPr>
          <p:cNvSpPr>
            <a:spLocks noMove="1" noResize="1"/>
          </p:cNvSpPr>
          <p:nvPr/>
        </p:nvSpPr>
        <p:spPr>
          <a:xfrm>
            <a:off x="0" y="0"/>
            <a:ext cx="565154"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5" name="コンテンツ プレースホルダー 2">
            <a:extLst>
              <a:ext uri="{FF2B5EF4-FFF2-40B4-BE49-F238E27FC236}">
                <a16:creationId xmlns:a16="http://schemas.microsoft.com/office/drawing/2014/main" id="{5DD393C0-9AEE-4D86-95EF-9F0866E48E2E}"/>
              </a:ext>
            </a:extLst>
          </p:cNvPr>
          <p:cNvSpPr txBox="1">
            <a:spLocks noGrp="1"/>
          </p:cNvSpPr>
          <p:nvPr>
            <p:ph idx="1"/>
          </p:nvPr>
        </p:nvSpPr>
        <p:spPr>
          <a:xfrm>
            <a:off x="1314541" y="779791"/>
            <a:ext cx="3665344" cy="5421395"/>
          </a:xfrm>
        </p:spPr>
        <p:txBody>
          <a:bodyPr/>
          <a:lstStyle/>
          <a:p>
            <a:pPr lvl="0">
              <a:lnSpc>
                <a:spcPct val="100000"/>
              </a:lnSpc>
            </a:pPr>
            <a:r>
              <a:rPr lang="en-US" altLang="ja-JP" sz="2400"/>
              <a:t>To do that we have sim</a:t>
            </a:r>
            <a:r>
              <a:rPr lang="en-US" sz="2400"/>
              <a:t>ula</a:t>
            </a:r>
            <a:r>
              <a:rPr lang="en-US" altLang="ja-JP" sz="2400"/>
              <a:t>t</a:t>
            </a:r>
            <a:r>
              <a:rPr lang="en-US" sz="2400"/>
              <a:t>ed a</a:t>
            </a:r>
            <a:r>
              <a:rPr lang="ja-JP" altLang="en-US" sz="2400"/>
              <a:t> </a:t>
            </a:r>
            <a:r>
              <a:rPr lang="en-US" sz="2400"/>
              <a:t>number of shots (100) of the player from different positions on th</a:t>
            </a:r>
            <a:r>
              <a:rPr lang="en-US" altLang="ja-JP" sz="2400"/>
              <a:t>e</a:t>
            </a:r>
            <a:r>
              <a:rPr lang="en-US" sz="2400"/>
              <a:t> field.</a:t>
            </a:r>
            <a:endParaRPr lang="en-US" sz="1600"/>
          </a:p>
          <a:p>
            <a:pPr lvl="0">
              <a:lnSpc>
                <a:spcPct val="100000"/>
              </a:lnSpc>
            </a:pPr>
            <a:r>
              <a:rPr lang="en-US" sz="2400"/>
              <a:t>The total number of scored goals over 50 shoot for each distance (between player and goalkeeper) is shown. Where it can be determined that the optimal shooting distance is 14 meters.</a:t>
            </a:r>
          </a:p>
        </p:txBody>
      </p:sp>
      <p:pic>
        <p:nvPicPr>
          <p:cNvPr id="6" name="図 5" descr="グラフィカル ユーザー インターフェイス&#10;&#10;説明は自動で生成されたものです">
            <a:extLst>
              <a:ext uri="{FF2B5EF4-FFF2-40B4-BE49-F238E27FC236}">
                <a16:creationId xmlns:a16="http://schemas.microsoft.com/office/drawing/2014/main" id="{60C1B758-3A80-4654-A264-C80C7C31F504}"/>
              </a:ext>
            </a:extLst>
          </p:cNvPr>
          <p:cNvPicPr>
            <a:picLocks noChangeAspect="1"/>
          </p:cNvPicPr>
          <p:nvPr/>
        </p:nvPicPr>
        <p:blipFill>
          <a:blip r:embed="rId2"/>
          <a:srcRect l="29535" t="42954" r="50557" b="31342"/>
          <a:stretch>
            <a:fillRect/>
          </a:stretch>
        </p:blipFill>
        <p:spPr>
          <a:xfrm>
            <a:off x="5146023" y="915680"/>
            <a:ext cx="6953609" cy="5055854"/>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図 5" descr="グラフィカル ユーザー インターフェイス&#10;&#10;説明は自動で生成されたものです">
            <a:extLst>
              <a:ext uri="{FF2B5EF4-FFF2-40B4-BE49-F238E27FC236}">
                <a16:creationId xmlns:a16="http://schemas.microsoft.com/office/drawing/2014/main" id="{BE41D811-491E-4E7C-8675-321DB74E1135}"/>
              </a:ext>
            </a:extLst>
          </p:cNvPr>
          <p:cNvPicPr>
            <a:picLocks noChangeAspect="1"/>
          </p:cNvPicPr>
          <p:nvPr/>
        </p:nvPicPr>
        <p:blipFill>
          <a:blip r:embed="rId2"/>
          <a:srcRect l="49582" t="42827" r="30745" b="31873"/>
          <a:stretch>
            <a:fillRect/>
          </a:stretch>
        </p:blipFill>
        <p:spPr>
          <a:xfrm>
            <a:off x="337541" y="458114"/>
            <a:ext cx="7102903" cy="5148209"/>
          </a:xfrm>
          <a:prstGeom prst="rect">
            <a:avLst/>
          </a:prstGeom>
          <a:noFill/>
          <a:ln cap="flat">
            <a:noFill/>
          </a:ln>
        </p:spPr>
      </p:pic>
      <p:sp>
        <p:nvSpPr>
          <p:cNvPr id="3" name="テキスト ボックス 5">
            <a:extLst>
              <a:ext uri="{FF2B5EF4-FFF2-40B4-BE49-F238E27FC236}">
                <a16:creationId xmlns:a16="http://schemas.microsoft.com/office/drawing/2014/main" id="{ACE6B88F-4ADF-4F24-8859-00489F318419}"/>
              </a:ext>
            </a:extLst>
          </p:cNvPr>
          <p:cNvSpPr txBox="1"/>
          <p:nvPr/>
        </p:nvSpPr>
        <p:spPr>
          <a:xfrm>
            <a:off x="7671761" y="799377"/>
            <a:ext cx="3663351" cy="452431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Neue Haas Grotesk Text Pro"/>
              </a:rPr>
              <a:t>The </a:t>
            </a:r>
            <a:r>
              <a:rPr lang="en-US" sz="2400" b="0" i="0" u="none" strike="noStrike" kern="1200" cap="none" spc="0" baseline="0">
                <a:solidFill>
                  <a:srgbClr val="FFFFFF"/>
                </a:solidFill>
                <a:uFillTx/>
                <a:latin typeface="Neue Haas Grotesk Text Pro"/>
                <a:ea typeface="Neue Haas Grotesk Text Pro"/>
                <a:cs typeface="Neue Haas Grotesk Text Pro"/>
              </a:rPr>
              <a:t>optimal threshold ofxG</a:t>
            </a:r>
            <a:r>
              <a:rPr lang="en-US" sz="2400" b="0" i="0" u="none" strike="noStrike" kern="1200" cap="none" spc="0" baseline="0">
                <a:solidFill>
                  <a:srgbClr val="FFFFFF"/>
                </a:solidFill>
                <a:uFillTx/>
                <a:latin typeface="Neue Haas Grotesk Text Pro"/>
              </a:rPr>
              <a:t> is 0.05.</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ja-JP" sz="2400" b="0" i="0" u="none" strike="noStrike" kern="1200" cap="none" spc="0" baseline="0">
              <a:solidFill>
                <a:srgbClr val="FFFFFF"/>
              </a:solidFill>
              <a:uFillTx/>
              <a:latin typeface="Neue Haas Grotesk Text Pro"/>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Neue Haas Grotesk Text Pro"/>
                <a:ea typeface="Neue Haas Grotesk Text Pro"/>
                <a:cs typeface="Neue Haas Grotesk Text Pro"/>
              </a:rPr>
              <a:t>A shot action will be performed if the controlled player has a xG(t, xi , yi) value higher than a threshold or alternative if the goalkeeper is close to the controlled player. </a:t>
            </a:r>
            <a:endParaRPr lang="ja-JP" sz="2400" b="0" i="0" u="none" strike="noStrike" kern="1200" cap="none" spc="0" baseline="0">
              <a:solidFill>
                <a:srgbClr val="FFFFFF"/>
              </a:solidFill>
              <a:uFillTx/>
              <a:latin typeface="Neue Haas Grotesk Text Pro"/>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Neue Haas Grotesk Text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図 4">
            <a:extLst>
              <a:ext uri="{FF2B5EF4-FFF2-40B4-BE49-F238E27FC236}">
                <a16:creationId xmlns:a16="http://schemas.microsoft.com/office/drawing/2014/main" id="{5FFE6ECB-40A1-4FC1-A622-EAD73D54F334}"/>
              </a:ext>
            </a:extLst>
          </p:cNvPr>
          <p:cNvPicPr>
            <a:picLocks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1797170" y="791650"/>
            <a:ext cx="9144000" cy="563413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F0980F5-96D0-4C6C-BEB4-C764F1D49333}"/>
              </a:ext>
            </a:extLst>
          </p:cNvPr>
          <p:cNvSpPr txBox="1">
            <a:spLocks noGrp="1"/>
          </p:cNvSpPr>
          <p:nvPr>
            <p:ph idx="1"/>
          </p:nvPr>
        </p:nvSpPr>
        <p:spPr>
          <a:xfrm>
            <a:off x="1170770" y="2346917"/>
            <a:ext cx="10378083" cy="4026789"/>
          </a:xfrm>
        </p:spPr>
        <p:txBody>
          <a:bodyPr/>
          <a:lstStyle/>
          <a:p>
            <a:pPr lvl="0"/>
            <a:r>
              <a:rPr lang="en-US"/>
              <a:t>They</a:t>
            </a:r>
            <a:r>
              <a:rPr lang="ja-JP" altLang="en-US"/>
              <a:t> </a:t>
            </a:r>
            <a:r>
              <a:rPr lang="en-US" altLang="ja-JP"/>
              <a:t>are in the top 1.5% of </a:t>
            </a:r>
            <a:r>
              <a:rPr lang="en-US"/>
              <a:t>kaggle </a:t>
            </a:r>
            <a:r>
              <a:rPr lang="en-US" altLang="ja-JP"/>
              <a:t>competitors (position #13 out of 813) teams. </a:t>
            </a:r>
          </a:p>
          <a:p>
            <a:pPr lvl="0"/>
            <a:r>
              <a:rPr lang="en-US" altLang="ja-JP"/>
              <a:t>It should be noted that the main objective of this work is not to achieve first place, but</a:t>
            </a:r>
            <a:r>
              <a:rPr lang="ja-JP" altLang="en-US" sz="2000"/>
              <a:t> </a:t>
            </a:r>
            <a:r>
              <a:rPr lang="en-US" altLang="ja-JP" sz="2000" b="1">
                <a:solidFill>
                  <a:srgbClr val="FF0000"/>
                </a:solidFill>
              </a:rPr>
              <a:t>to generate interesting game style based on tactical concepts. Nonetheless the proposed system obtains very competitive results.</a:t>
            </a:r>
            <a:r>
              <a:rPr lang="en-US" sz="2000" b="1">
                <a:solidFill>
                  <a:srgbClr val="FF0000"/>
                </a:solidFill>
              </a:rPr>
              <a:t> </a:t>
            </a:r>
          </a:p>
        </p:txBody>
      </p:sp>
      <p:sp>
        <p:nvSpPr>
          <p:cNvPr id="3" name="テキスト ボックス 3">
            <a:extLst>
              <a:ext uri="{FF2B5EF4-FFF2-40B4-BE49-F238E27FC236}">
                <a16:creationId xmlns:a16="http://schemas.microsoft.com/office/drawing/2014/main" id="{D5D66507-7E80-493C-9710-8E6AF1757517}"/>
              </a:ext>
            </a:extLst>
          </p:cNvPr>
          <p:cNvSpPr txBox="1"/>
          <p:nvPr/>
        </p:nvSpPr>
        <p:spPr>
          <a:xfrm>
            <a:off x="1086928" y="928774"/>
            <a:ext cx="6998890" cy="83099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Neue Haas Grotesk Text Pro"/>
              </a:rPr>
              <a:t>Experimental Results</a:t>
            </a:r>
            <a:r>
              <a:rPr lang="ja-JP" sz="4800" b="0" i="0" u="none" strike="noStrike" kern="1200" cap="none" spc="0" baseline="0">
                <a:solidFill>
                  <a:srgbClr val="FFFFFF"/>
                </a:solidFill>
                <a:uFillTx/>
                <a:latin typeface="Neue Haas Grotesk Text Pro"/>
              </a:rPr>
              <a:t>​</a:t>
            </a:r>
            <a:endParaRPr lang="en-US" sz="4800" b="0" i="0" u="none" strike="noStrike" kern="1200" cap="none" spc="0" baseline="0">
              <a:solidFill>
                <a:srgbClr val="FFFFFF"/>
              </a:solidFill>
              <a:uFillTx/>
              <a:latin typeface="Neue Haas Grotesk Text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FE08B-EACE-478A-9665-E0790DBDB156}"/>
              </a:ext>
            </a:extLst>
          </p:cNvPr>
          <p:cNvSpPr txBox="1">
            <a:spLocks noGrp="1"/>
          </p:cNvSpPr>
          <p:nvPr>
            <p:ph type="title"/>
          </p:nvPr>
        </p:nvSpPr>
        <p:spPr>
          <a:xfrm>
            <a:off x="1688348" y="383471"/>
            <a:ext cx="4627147" cy="1119097"/>
          </a:xfrm>
        </p:spPr>
        <p:txBody>
          <a:bodyPr>
            <a:noAutofit/>
          </a:bodyPr>
          <a:lstStyle/>
          <a:p>
            <a:pPr lvl="0"/>
            <a:r>
              <a:rPr lang="en-US" sz="6600"/>
              <a:t>Contents</a:t>
            </a:r>
          </a:p>
        </p:txBody>
      </p:sp>
      <p:sp>
        <p:nvSpPr>
          <p:cNvPr id="3" name="コンテンツ プレースホルダー 2">
            <a:extLst>
              <a:ext uri="{FF2B5EF4-FFF2-40B4-BE49-F238E27FC236}">
                <a16:creationId xmlns:a16="http://schemas.microsoft.com/office/drawing/2014/main" id="{B48DA55D-0CF1-460D-B8C5-29FA9121CF05}"/>
              </a:ext>
            </a:extLst>
          </p:cNvPr>
          <p:cNvSpPr txBox="1">
            <a:spLocks noGrp="1"/>
          </p:cNvSpPr>
          <p:nvPr>
            <p:ph idx="1"/>
          </p:nvPr>
        </p:nvSpPr>
        <p:spPr>
          <a:xfrm>
            <a:off x="1688348" y="1642426"/>
            <a:ext cx="9774231" cy="4314340"/>
          </a:xfrm>
        </p:spPr>
        <p:txBody>
          <a:bodyPr/>
          <a:lstStyle/>
          <a:p>
            <a:pPr lvl="0"/>
            <a:r>
              <a:rPr lang="en-US" altLang="ja-JP" sz="3600" b="1"/>
              <a:t>Perposes</a:t>
            </a:r>
            <a:endParaRPr lang="en-US" sz="3600" b="1"/>
          </a:p>
          <a:p>
            <a:pPr lvl="0"/>
            <a:r>
              <a:rPr lang="en-US" altLang="ja-JP" sz="3600" b="1"/>
              <a:t>Methods</a:t>
            </a:r>
            <a:r>
              <a:rPr lang="en-US" sz="3600" b="1"/>
              <a:t>, Approach</a:t>
            </a:r>
            <a:endParaRPr lang="ja-JP" altLang="en-US" b="1"/>
          </a:p>
          <a:p>
            <a:pPr lvl="0"/>
            <a:r>
              <a:rPr lang="en-US" sz="3600" b="1"/>
              <a:t>Environment and decision manager</a:t>
            </a:r>
          </a:p>
          <a:p>
            <a:pPr lvl="0"/>
            <a:r>
              <a:rPr lang="en-US" sz="3600" b="1"/>
              <a:t>Weight function</a:t>
            </a:r>
          </a:p>
          <a:p>
            <a:pPr lvl="0"/>
            <a:r>
              <a:rPr lang="en-US" sz="3600" b="1"/>
              <a:t>Agent overview for the attacking mode</a:t>
            </a:r>
          </a:p>
          <a:p>
            <a:pPr lvl="0"/>
            <a:r>
              <a:rPr lang="en-US" sz="3600" b="1"/>
              <a:t>Environment expected goal</a:t>
            </a:r>
          </a:p>
          <a:p>
            <a:pPr lvl="0"/>
            <a:r>
              <a:rPr lang="en-US" sz="3600" b="1"/>
              <a:t>Experimental results</a:t>
            </a:r>
          </a:p>
          <a:p>
            <a:pPr lvl="0"/>
            <a:r>
              <a:rPr lang="en-US" sz="3600" b="1"/>
              <a:t>Conclusion</a:t>
            </a:r>
            <a:endParaRPr lang="en-US" sz="2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80F70-2D76-4F72-AF33-C057F81398B7}"/>
              </a:ext>
            </a:extLst>
          </p:cNvPr>
          <p:cNvSpPr txBox="1">
            <a:spLocks noGrp="1"/>
          </p:cNvSpPr>
          <p:nvPr>
            <p:ph type="title"/>
          </p:nvPr>
        </p:nvSpPr>
        <p:spPr>
          <a:xfrm>
            <a:off x="1587709" y="886684"/>
            <a:ext cx="3548841" cy="874687"/>
          </a:xfrm>
        </p:spPr>
        <p:txBody>
          <a:bodyPr/>
          <a:lstStyle/>
          <a:p>
            <a:pPr lvl="0"/>
            <a:r>
              <a:rPr lang="en-US"/>
              <a:t>Conclusion</a:t>
            </a:r>
          </a:p>
        </p:txBody>
      </p:sp>
      <p:sp>
        <p:nvSpPr>
          <p:cNvPr id="3" name="コンテンツ プレースホルダー 2">
            <a:extLst>
              <a:ext uri="{FF2B5EF4-FFF2-40B4-BE49-F238E27FC236}">
                <a16:creationId xmlns:a16="http://schemas.microsoft.com/office/drawing/2014/main" id="{AA06A582-A64B-4521-B061-774980C7E7B7}"/>
              </a:ext>
            </a:extLst>
          </p:cNvPr>
          <p:cNvSpPr txBox="1">
            <a:spLocks noGrp="1"/>
          </p:cNvSpPr>
          <p:nvPr>
            <p:ph idx="1"/>
          </p:nvPr>
        </p:nvSpPr>
        <p:spPr>
          <a:xfrm>
            <a:off x="1587709" y="1944352"/>
            <a:ext cx="9486689" cy="3926150"/>
          </a:xfrm>
        </p:spPr>
        <p:txBody>
          <a:bodyPr/>
          <a:lstStyle/>
          <a:p>
            <a:pPr lvl="0"/>
            <a:r>
              <a:rPr lang="en-US"/>
              <a:t>They think this article is far from being a complete exploration of the best ways to combine these types of models.</a:t>
            </a:r>
          </a:p>
          <a:p>
            <a:pPr lvl="0"/>
            <a:r>
              <a:rPr lang="en-US"/>
              <a:t>However, it should be considered a starting point for research in the game generation through soccer analytics concepts.</a:t>
            </a:r>
          </a:p>
          <a:p>
            <a:pPr lvl="0"/>
            <a:r>
              <a:rPr lang="en-US"/>
              <a:t>Different EPV models and weight functions could be explored to generate different styles of play.</a:t>
            </a:r>
          </a:p>
          <a:p>
            <a:pPr lvl="0"/>
            <a:r>
              <a:rPr lang="en-US"/>
              <a:t>This allows for infinite experimentation, like for example, combining different models like PC, EPV and xG to create game actions form them, rather than just observing the results that took place on a real game.</a:t>
            </a:r>
          </a:p>
          <a:p>
            <a:pPr lvl="0"/>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D1F50-2A31-4E38-8A94-81CC26229C02}"/>
              </a:ext>
            </a:extLst>
          </p:cNvPr>
          <p:cNvSpPr txBox="1">
            <a:spLocks noGrp="1"/>
          </p:cNvSpPr>
          <p:nvPr>
            <p:ph type="title"/>
          </p:nvPr>
        </p:nvSpPr>
        <p:spPr>
          <a:xfrm>
            <a:off x="1587709" y="699781"/>
            <a:ext cx="6093634" cy="759665"/>
          </a:xfrm>
        </p:spPr>
        <p:txBody>
          <a:bodyPr/>
          <a:lstStyle/>
          <a:p>
            <a:pPr lvl="0"/>
            <a:r>
              <a:rPr lang="en-US"/>
              <a:t>Perposes of this article</a:t>
            </a:r>
            <a:endParaRPr lang="ja-JP" altLang="en-US"/>
          </a:p>
        </p:txBody>
      </p:sp>
      <p:sp>
        <p:nvSpPr>
          <p:cNvPr id="3" name="コンテンツ プレースホルダー 2">
            <a:extLst>
              <a:ext uri="{FF2B5EF4-FFF2-40B4-BE49-F238E27FC236}">
                <a16:creationId xmlns:a16="http://schemas.microsoft.com/office/drawing/2014/main" id="{6F97A4A0-2834-428F-AAE2-3887DB4F80DF}"/>
              </a:ext>
            </a:extLst>
          </p:cNvPr>
          <p:cNvSpPr txBox="1">
            <a:spLocks noGrp="1"/>
          </p:cNvSpPr>
          <p:nvPr>
            <p:ph idx="1"/>
          </p:nvPr>
        </p:nvSpPr>
        <p:spPr>
          <a:xfrm>
            <a:off x="1587709" y="1843713"/>
            <a:ext cx="9774241" cy="4170569"/>
          </a:xfrm>
        </p:spPr>
        <p:txBody>
          <a:bodyPr/>
          <a:lstStyle/>
          <a:p>
            <a:pPr lvl="0"/>
            <a:r>
              <a:rPr lang="en-US" sz="2800"/>
              <a:t>To impleme</a:t>
            </a:r>
            <a:r>
              <a:rPr lang="en-US" altLang="ja-JP" sz="2800"/>
              <a:t>n</a:t>
            </a:r>
            <a:r>
              <a:rPr lang="en-US" sz="2800"/>
              <a:t>t </a:t>
            </a:r>
            <a:r>
              <a:rPr lang="en-US" altLang="ja-JP" sz="2800"/>
              <a:t>a</a:t>
            </a:r>
            <a:r>
              <a:rPr lang="en-US" sz="2800"/>
              <a:t>n </a:t>
            </a:r>
            <a:r>
              <a:rPr lang="en-US" altLang="ja-JP" sz="2800"/>
              <a:t>a</a:t>
            </a:r>
            <a:r>
              <a:rPr lang="en-US" sz="2800"/>
              <a:t>ge</a:t>
            </a:r>
            <a:r>
              <a:rPr lang="en-US" altLang="ja-JP" sz="2800"/>
              <a:t>n</a:t>
            </a:r>
            <a:r>
              <a:rPr lang="en-US" sz="2800"/>
              <a:t>t </a:t>
            </a:r>
            <a:r>
              <a:rPr lang="en-US" altLang="ja-JP" sz="2800"/>
              <a:t>th</a:t>
            </a:r>
            <a:r>
              <a:rPr lang="en-US" sz="2800"/>
              <a:t>at g</a:t>
            </a:r>
            <a:r>
              <a:rPr lang="en-US" altLang="ja-JP" sz="2800"/>
              <a:t>e</a:t>
            </a:r>
            <a:r>
              <a:rPr lang="en-US" sz="2800"/>
              <a:t>n</a:t>
            </a:r>
            <a:r>
              <a:rPr lang="en-US" altLang="ja-JP" sz="2800"/>
              <a:t>era</a:t>
            </a:r>
            <a:r>
              <a:rPr lang="en-US" sz="2800"/>
              <a:t>te</a:t>
            </a:r>
            <a:r>
              <a:rPr lang="en-US" altLang="ja-JP" sz="2800"/>
              <a:t>s a</a:t>
            </a:r>
            <a:r>
              <a:rPr lang="en-US" sz="2800"/>
              <a:t>utoma</a:t>
            </a:r>
            <a:r>
              <a:rPr lang="en-US" altLang="ja-JP" sz="2800"/>
              <a:t>ti</a:t>
            </a:r>
            <a:r>
              <a:rPr lang="en-US" sz="2800"/>
              <a:t>c game </a:t>
            </a:r>
            <a:r>
              <a:rPr lang="en-US" altLang="ja-JP" sz="2800"/>
              <a:t>p</a:t>
            </a:r>
            <a:r>
              <a:rPr lang="en-US" sz="2800"/>
              <a:t>lay ba</a:t>
            </a:r>
            <a:r>
              <a:rPr lang="en-US" altLang="ja-JP" sz="2800"/>
              <a:t>se</a:t>
            </a:r>
            <a:r>
              <a:rPr lang="en-US" sz="2800"/>
              <a:t>d on a weigh</a:t>
            </a:r>
            <a:r>
              <a:rPr lang="en-US" altLang="ja-JP" sz="2800"/>
              <a:t>te</a:t>
            </a:r>
            <a:r>
              <a:rPr lang="en-US" sz="2800"/>
              <a:t>d c</a:t>
            </a:r>
            <a:r>
              <a:rPr lang="en-US" altLang="ja-JP" sz="2800"/>
              <a:t>om</a:t>
            </a:r>
            <a:r>
              <a:rPr lang="en-US" sz="2800"/>
              <a:t>b</a:t>
            </a:r>
            <a:r>
              <a:rPr lang="en-US" altLang="ja-JP" sz="2800"/>
              <a:t>i</a:t>
            </a:r>
            <a:r>
              <a:rPr lang="en-US" sz="2800"/>
              <a:t>n</a:t>
            </a:r>
            <a:r>
              <a:rPr lang="en-US" altLang="ja-JP" sz="2800"/>
              <a:t>ation o</a:t>
            </a:r>
            <a:r>
              <a:rPr lang="en-US" sz="2800"/>
              <a:t>f </a:t>
            </a:r>
            <a:r>
              <a:rPr lang="en-US" altLang="ja-JP" sz="2800"/>
              <a:t>P</a:t>
            </a:r>
            <a:r>
              <a:rPr lang="en-US" sz="2800"/>
              <a:t>C, </a:t>
            </a:r>
            <a:r>
              <a:rPr lang="en-US" altLang="ja-JP" sz="2800"/>
              <a:t>E</a:t>
            </a:r>
            <a:r>
              <a:rPr lang="en-US" sz="2800"/>
              <a:t>PV a</a:t>
            </a:r>
            <a:r>
              <a:rPr lang="en-US" altLang="ja-JP" sz="2800"/>
              <a:t>n</a:t>
            </a:r>
            <a:r>
              <a:rPr lang="en-US" sz="2800"/>
              <a:t>d x</a:t>
            </a:r>
            <a:r>
              <a:rPr lang="en-US" altLang="ja-JP" sz="2800"/>
              <a:t>G</a:t>
            </a:r>
            <a:r>
              <a:rPr lang="en-US" sz="2800"/>
              <a:t>. </a:t>
            </a:r>
            <a:endParaRPr lang="en-US"/>
          </a:p>
          <a:p>
            <a:pPr lvl="0"/>
            <a:r>
              <a:rPr lang="en-US" sz="2800"/>
              <a:t>To build </a:t>
            </a:r>
            <a:r>
              <a:rPr lang="en-US" altLang="ja-JP" sz="2800"/>
              <a:t>an </a:t>
            </a:r>
            <a:r>
              <a:rPr lang="en-US" sz="2800"/>
              <a:t>xG map f</a:t>
            </a:r>
            <a:r>
              <a:rPr lang="en-US" altLang="ja-JP" sz="2800"/>
              <a:t>o</a:t>
            </a:r>
            <a:r>
              <a:rPr lang="en-US" sz="2800"/>
              <a:t>r </a:t>
            </a:r>
            <a:r>
              <a:rPr lang="en-US" altLang="ja-JP" sz="2800"/>
              <a:t>the </a:t>
            </a:r>
            <a:r>
              <a:rPr lang="en-US" sz="2800"/>
              <a:t>GRFE. </a:t>
            </a:r>
            <a:endParaRPr lang="en-US"/>
          </a:p>
          <a:p>
            <a:pPr lvl="0"/>
            <a:r>
              <a:rPr lang="en-US" sz="2800"/>
              <a:t>To dem</a:t>
            </a:r>
            <a:r>
              <a:rPr lang="en-US" altLang="ja-JP" sz="2800"/>
              <a:t>o</a:t>
            </a:r>
            <a:r>
              <a:rPr lang="en-US" sz="2800"/>
              <a:t>n</a:t>
            </a:r>
            <a:r>
              <a:rPr lang="en-US" altLang="ja-JP" sz="2800"/>
              <a:t>st</a:t>
            </a:r>
            <a:r>
              <a:rPr lang="en-US" sz="2800"/>
              <a:t>r</a:t>
            </a:r>
            <a:r>
              <a:rPr lang="en-US" altLang="ja-JP" sz="2800"/>
              <a:t>a</a:t>
            </a:r>
            <a:r>
              <a:rPr lang="en-US" sz="2800"/>
              <a:t>t</a:t>
            </a:r>
            <a:r>
              <a:rPr lang="en-US" altLang="ja-JP" sz="2800"/>
              <a:t>e</a:t>
            </a:r>
            <a:r>
              <a:rPr lang="en-US" sz="2800"/>
              <a:t> com</a:t>
            </a:r>
            <a:r>
              <a:rPr lang="en-US" altLang="ja-JP" sz="2800"/>
              <a:t>petit</a:t>
            </a:r>
            <a:r>
              <a:rPr lang="en-US" sz="2800"/>
              <a:t>iv</a:t>
            </a:r>
            <a:r>
              <a:rPr lang="en-US" altLang="ja-JP" sz="2800"/>
              <a:t>e </a:t>
            </a:r>
            <a:r>
              <a:rPr lang="en-US" sz="2800"/>
              <a:t>resu</a:t>
            </a:r>
            <a:r>
              <a:rPr lang="en-US" altLang="ja-JP" sz="2800"/>
              <a:t>l</a:t>
            </a:r>
            <a:r>
              <a:rPr lang="en-US" sz="2800"/>
              <a:t>ts</a:t>
            </a:r>
            <a:r>
              <a:rPr lang="ja-JP" altLang="en-US" sz="2800"/>
              <a:t> </a:t>
            </a:r>
            <a:r>
              <a:rPr lang="en-US" altLang="ja-JP" sz="2800"/>
              <a:t>in the </a:t>
            </a:r>
            <a:r>
              <a:rPr lang="en-US" sz="2800"/>
              <a:t>Kagg</a:t>
            </a:r>
            <a:r>
              <a:rPr lang="en-US" altLang="ja-JP" sz="2800"/>
              <a:t>le c</a:t>
            </a:r>
            <a:r>
              <a:rPr lang="en-US" sz="2800"/>
              <a:t>om</a:t>
            </a:r>
            <a:r>
              <a:rPr lang="en-US" altLang="ja-JP" sz="2800"/>
              <a:t>p</a:t>
            </a:r>
            <a:r>
              <a:rPr lang="en-US" sz="2800"/>
              <a:t>et</a:t>
            </a:r>
            <a:r>
              <a:rPr lang="en-US" altLang="ja-JP" sz="2800"/>
              <a:t>ition</a:t>
            </a:r>
            <a:endParaRPr lang="ja-JP" altLang="en-US"/>
          </a:p>
          <a:p>
            <a:pPr lvl="0"/>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5B900-FDA5-4B94-8B19-54AEE6FF9ED1}"/>
              </a:ext>
            </a:extLst>
          </p:cNvPr>
          <p:cNvSpPr txBox="1">
            <a:spLocks noGrp="1"/>
          </p:cNvSpPr>
          <p:nvPr>
            <p:ph type="title"/>
          </p:nvPr>
        </p:nvSpPr>
        <p:spPr>
          <a:xfrm>
            <a:off x="1587709" y="757287"/>
            <a:ext cx="2427411" cy="831555"/>
          </a:xfrm>
        </p:spPr>
        <p:txBody>
          <a:bodyPr/>
          <a:lstStyle/>
          <a:p>
            <a:pPr lvl="0"/>
            <a:r>
              <a:rPr lang="en-US"/>
              <a:t>Methods</a:t>
            </a:r>
          </a:p>
        </p:txBody>
      </p:sp>
      <p:sp>
        <p:nvSpPr>
          <p:cNvPr id="3" name="コンテンツ プレースホルダー 2">
            <a:extLst>
              <a:ext uri="{FF2B5EF4-FFF2-40B4-BE49-F238E27FC236}">
                <a16:creationId xmlns:a16="http://schemas.microsoft.com/office/drawing/2014/main" id="{16B9D32D-D45D-4DBC-9B4E-64AA50D369A1}"/>
              </a:ext>
            </a:extLst>
          </p:cNvPr>
          <p:cNvSpPr txBox="1">
            <a:spLocks noGrp="1"/>
          </p:cNvSpPr>
          <p:nvPr>
            <p:ph idx="1"/>
          </p:nvPr>
        </p:nvSpPr>
        <p:spPr>
          <a:xfrm>
            <a:off x="1472696" y="1584920"/>
            <a:ext cx="10349325" cy="4645014"/>
          </a:xfrm>
        </p:spPr>
        <p:txBody>
          <a:bodyPr>
            <a:noAutofit/>
          </a:bodyPr>
          <a:lstStyle/>
          <a:p>
            <a:pPr lvl="0"/>
            <a:r>
              <a:rPr lang="en-US" sz="3200"/>
              <a:t>Using three </a:t>
            </a:r>
            <a:r>
              <a:rPr lang="en-US" altLang="ja-JP" sz="3200"/>
              <a:t>mathematical models already proposed in the literature</a:t>
            </a:r>
            <a:r>
              <a:rPr lang="en-US" sz="3200"/>
              <a:t>.</a:t>
            </a:r>
          </a:p>
          <a:p>
            <a:pPr lvl="1"/>
            <a:r>
              <a:rPr lang="en-US" sz="2000"/>
              <a:t>pitch control (PC) : </a:t>
            </a:r>
          </a:p>
          <a:p>
            <a:pPr marL="457200" lvl="2" indent="0">
              <a:buNone/>
            </a:pPr>
            <a:r>
              <a:rPr lang="en-US" sz="1800"/>
              <a:t>--&gt; estimate the probability that either team has of achieving possession of the ball should it be played at a certain location on the field.</a:t>
            </a:r>
          </a:p>
          <a:p>
            <a:pPr lvl="1"/>
            <a:r>
              <a:rPr lang="en-US" sz="2000"/>
              <a:t>expected possession value (EPV) : </a:t>
            </a:r>
          </a:p>
          <a:p>
            <a:pPr marL="228600" lvl="1" indent="0">
              <a:buNone/>
            </a:pPr>
            <a:r>
              <a:rPr lang="en-US" sz="2000"/>
              <a:t>    --&gt; in its simplest approach estimates what is the likelihood of a team scoring a goal given it’s in possession of the ball at a certain coordinate (x, y).</a:t>
            </a:r>
          </a:p>
          <a:p>
            <a:pPr lvl="1"/>
            <a:r>
              <a:rPr lang="en-US" sz="2000"/>
              <a:t> expected goals (xG) : </a:t>
            </a:r>
          </a:p>
          <a:p>
            <a:pPr marL="228600" lvl="1" indent="0">
              <a:buNone/>
            </a:pPr>
            <a:r>
              <a:rPr lang="en-US" sz="2000"/>
              <a:t>   --&gt; how likely a player is to score a goal if he shoots from a location (x, y).</a:t>
            </a:r>
          </a:p>
          <a:p>
            <a:pPr lvl="1"/>
            <a:endParaRPr 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91801-3948-4E30-81AD-E476A758FE04}"/>
              </a:ext>
            </a:extLst>
          </p:cNvPr>
          <p:cNvSpPr txBox="1">
            <a:spLocks noGrp="1"/>
          </p:cNvSpPr>
          <p:nvPr>
            <p:ph type="title"/>
          </p:nvPr>
        </p:nvSpPr>
        <p:spPr>
          <a:xfrm>
            <a:off x="1472686" y="771662"/>
            <a:ext cx="3980163" cy="745290"/>
          </a:xfrm>
        </p:spPr>
        <p:txBody>
          <a:bodyPr/>
          <a:lstStyle/>
          <a:p>
            <a:pPr lvl="0"/>
            <a:r>
              <a:rPr lang="en-US"/>
              <a:t>Approach</a:t>
            </a:r>
            <a:endParaRPr lang="ja-JP" altLang="en-US"/>
          </a:p>
        </p:txBody>
      </p:sp>
      <p:sp>
        <p:nvSpPr>
          <p:cNvPr id="3" name="コンテンツ プレースホルダー 2">
            <a:extLst>
              <a:ext uri="{FF2B5EF4-FFF2-40B4-BE49-F238E27FC236}">
                <a16:creationId xmlns:a16="http://schemas.microsoft.com/office/drawing/2014/main" id="{FF7F28E6-C837-4054-A87F-00B0A65E70AB}"/>
              </a:ext>
            </a:extLst>
          </p:cNvPr>
          <p:cNvSpPr txBox="1">
            <a:spLocks noGrp="1"/>
          </p:cNvSpPr>
          <p:nvPr>
            <p:ph idx="1"/>
          </p:nvPr>
        </p:nvSpPr>
        <p:spPr>
          <a:xfrm>
            <a:off x="1199519" y="1714317"/>
            <a:ext cx="10536238" cy="4069930"/>
          </a:xfrm>
        </p:spPr>
        <p:txBody>
          <a:bodyPr/>
          <a:lstStyle/>
          <a:p>
            <a:pPr marL="0" lvl="0" indent="0">
              <a:buNone/>
            </a:pPr>
            <a:r>
              <a:rPr lang="en-US" sz="2800"/>
              <a:t>They use the </a:t>
            </a:r>
            <a:r>
              <a:rPr lang="en-US" sz="2800">
                <a:solidFill>
                  <a:srgbClr val="FF0000"/>
                </a:solidFill>
              </a:rPr>
              <a:t>Google Research Football Environment (GRFE)</a:t>
            </a:r>
            <a:r>
              <a:rPr lang="en-US" sz="2800"/>
              <a:t>, a novel RL(Reinforesment Learning) environment.  </a:t>
            </a:r>
          </a:p>
          <a:p>
            <a:pPr marL="0" lvl="0" indent="0">
              <a:buNone/>
            </a:pPr>
            <a:r>
              <a:rPr lang="en-US" sz="2800"/>
              <a:t>The</a:t>
            </a:r>
            <a:r>
              <a:rPr lang="ja-JP" altLang="en-US" sz="2800"/>
              <a:t> </a:t>
            </a:r>
            <a:r>
              <a:rPr lang="en-US" altLang="ja-JP" sz="2800"/>
              <a:t>approach </a:t>
            </a:r>
            <a:r>
              <a:rPr lang="en-US" sz="2800"/>
              <a:t>to solving </a:t>
            </a:r>
            <a:r>
              <a:rPr lang="en-US" altLang="ja-JP" sz="2800"/>
              <a:t>the problem </a:t>
            </a:r>
            <a:r>
              <a:rPr lang="en-US" sz="2800"/>
              <a:t>i</a:t>
            </a:r>
            <a:r>
              <a:rPr lang="en-US" altLang="ja-JP" sz="2800"/>
              <a:t>s</a:t>
            </a:r>
            <a:r>
              <a:rPr lang="en-US" sz="2800"/>
              <a:t> </a:t>
            </a:r>
            <a:r>
              <a:rPr lang="en-US" altLang="ja-JP" sz="2800"/>
              <a:t>a discrete optimization one, in which the goal is to have a player with the ball in the best possible position to score a goal.</a:t>
            </a:r>
            <a:endParaRPr lang="ja-JP" altLang="en-US"/>
          </a:p>
          <a:p>
            <a:pPr marL="0" lvl="0" indent="0">
              <a:buNone/>
            </a:pPr>
            <a:r>
              <a:rPr lang="en-US" sz="2800"/>
              <a:t>--&gt; </a:t>
            </a:r>
            <a:r>
              <a:rPr lang="en-US" altLang="ja-JP" sz="2800"/>
              <a:t>For this purpose, </a:t>
            </a:r>
            <a:r>
              <a:rPr lang="en-US" sz="2800"/>
              <a:t>t</a:t>
            </a:r>
            <a:r>
              <a:rPr lang="en-US" altLang="ja-JP" sz="2800"/>
              <a:t>he agent takes an observation at the current environment state(t) and outputs an action from the available set in this time step (t). </a:t>
            </a:r>
            <a:endParaRPr lang="en-US" sz="2800"/>
          </a:p>
          <a:p>
            <a:pPr marL="0" lvl="0" indent="0">
              <a:buNone/>
            </a:pPr>
            <a:endParaRPr lang="ja-JP"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9">
    <p:bg>
      <p:bgPr>
        <a:solidFill>
          <a:srgbClr val="000000"/>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99E50B2-1220-4093-895C-A4A1630532BC}"/>
              </a:ext>
            </a:extLst>
          </p:cNvPr>
          <p:cNvSpPr>
            <a:spLocks noMove="1" noResize="1"/>
          </p:cNvSpPr>
          <p:nvPr/>
        </p:nvSpPr>
        <p:spPr>
          <a:xfrm>
            <a:off x="0" y="0"/>
            <a:ext cx="12188952" cy="6858000"/>
          </a:xfrm>
          <a:prstGeom prst="rect">
            <a:avLst/>
          </a:prstGeom>
          <a:solidFill>
            <a:srgbClr val="C696A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3" name="Rectangle 10">
            <a:extLst>
              <a:ext uri="{FF2B5EF4-FFF2-40B4-BE49-F238E27FC236}">
                <a16:creationId xmlns:a16="http://schemas.microsoft.com/office/drawing/2014/main" id="{5622694B-2A5B-4779-A30C-8BCA9F0A26C5}"/>
              </a:ext>
            </a:extLst>
          </p:cNvPr>
          <p:cNvSpPr>
            <a:spLocks noMove="1" noResize="1"/>
          </p:cNvSpPr>
          <p:nvPr/>
        </p:nvSpPr>
        <p:spPr>
          <a:xfrm>
            <a:off x="11058140" y="566928"/>
            <a:ext cx="1133856" cy="6291072"/>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4" name="Rectangle 12">
            <a:extLst>
              <a:ext uri="{FF2B5EF4-FFF2-40B4-BE49-F238E27FC236}">
                <a16:creationId xmlns:a16="http://schemas.microsoft.com/office/drawing/2014/main" id="{A273C85C-E4C0-4CB5-99AD-7E2A50CD7709}"/>
              </a:ext>
            </a:extLst>
          </p:cNvPr>
          <p:cNvSpPr>
            <a:spLocks noMove="1" noResize="1"/>
          </p:cNvSpPr>
          <p:nvPr/>
        </p:nvSpPr>
        <p:spPr>
          <a:xfrm>
            <a:off x="11625068" y="0"/>
            <a:ext cx="566928" cy="6858000"/>
          </a:xfrm>
          <a:prstGeom prst="rect">
            <a:avLst/>
          </a:prstGeom>
          <a:gradFill>
            <a:gsLst>
              <a:gs pos="0">
                <a:srgbClr val="C696A5">
                  <a:alpha val="50000"/>
                </a:srgbClr>
              </a:gs>
              <a:gs pos="100000">
                <a:srgbClr val="BA7FA9">
                  <a:alpha val="6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Neue Haas Grotesk Text Pro"/>
            </a:endParaRPr>
          </a:p>
        </p:txBody>
      </p:sp>
      <p:sp>
        <p:nvSpPr>
          <p:cNvPr id="5" name="コンテンツ プレースホルダー 2">
            <a:extLst>
              <a:ext uri="{FF2B5EF4-FFF2-40B4-BE49-F238E27FC236}">
                <a16:creationId xmlns:a16="http://schemas.microsoft.com/office/drawing/2014/main" id="{F9F1916E-71DD-49A4-9A93-7801F559F607}"/>
              </a:ext>
            </a:extLst>
          </p:cNvPr>
          <p:cNvSpPr txBox="1">
            <a:spLocks noGrp="1"/>
          </p:cNvSpPr>
          <p:nvPr>
            <p:ph idx="1"/>
          </p:nvPr>
        </p:nvSpPr>
        <p:spPr>
          <a:xfrm>
            <a:off x="298880" y="2333119"/>
            <a:ext cx="3429932" cy="2761323"/>
          </a:xfrm>
        </p:spPr>
        <p:txBody>
          <a:bodyPr/>
          <a:lstStyle/>
          <a:p>
            <a:pPr marL="0" lvl="0" indent="0">
              <a:buNone/>
            </a:pPr>
            <a:r>
              <a:rPr lang="en-US"/>
              <a:t>This </a:t>
            </a:r>
            <a:r>
              <a:rPr lang="en-US" altLang="ja-JP"/>
              <a:t>shows an overview of the system, which is divided in two main blocks, the environment manager</a:t>
            </a:r>
            <a:r>
              <a:rPr lang="en-US"/>
              <a:t> </a:t>
            </a:r>
            <a:r>
              <a:rPr lang="en-US" altLang="ja-JP"/>
              <a:t>and the decision module</a:t>
            </a:r>
            <a:r>
              <a:rPr lang="en-US"/>
              <a:t>.</a:t>
            </a:r>
            <a:endParaRPr lang="ja-JP" altLang="en-US"/>
          </a:p>
        </p:txBody>
      </p:sp>
      <p:pic>
        <p:nvPicPr>
          <p:cNvPr id="6" name="図 4" descr="ダイアグラム&#10;&#10;説明は自動で生成されたものです">
            <a:extLst>
              <a:ext uri="{FF2B5EF4-FFF2-40B4-BE49-F238E27FC236}">
                <a16:creationId xmlns:a16="http://schemas.microsoft.com/office/drawing/2014/main" id="{643805C2-7755-48D4-BD45-5477AFA39583}"/>
              </a:ext>
            </a:extLst>
          </p:cNvPr>
          <p:cNvPicPr>
            <a:picLocks noChangeAspect="1"/>
          </p:cNvPicPr>
          <p:nvPr/>
        </p:nvPicPr>
        <p:blipFill>
          <a:blip r:embed="rId2"/>
          <a:srcRect l="29992" t="28607" r="32754" b="23529"/>
          <a:stretch>
            <a:fillRect/>
          </a:stretch>
        </p:blipFill>
        <p:spPr>
          <a:xfrm>
            <a:off x="3890058" y="521189"/>
            <a:ext cx="7884834" cy="5709623"/>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61906-BC79-4BBF-B180-3471D9E58082}"/>
              </a:ext>
            </a:extLst>
          </p:cNvPr>
          <p:cNvSpPr txBox="1">
            <a:spLocks noGrp="1"/>
          </p:cNvSpPr>
          <p:nvPr>
            <p:ph type="title"/>
          </p:nvPr>
        </p:nvSpPr>
        <p:spPr>
          <a:xfrm>
            <a:off x="1587709" y="771662"/>
            <a:ext cx="9486689" cy="989700"/>
          </a:xfrm>
        </p:spPr>
        <p:txBody>
          <a:bodyPr/>
          <a:lstStyle/>
          <a:p>
            <a:pPr lvl="0"/>
            <a:r>
              <a:rPr lang="en-US"/>
              <a:t>Environment Manager</a:t>
            </a:r>
          </a:p>
        </p:txBody>
      </p:sp>
      <p:sp>
        <p:nvSpPr>
          <p:cNvPr id="3" name="コンテンツ プレースホルダー 2">
            <a:extLst>
              <a:ext uri="{FF2B5EF4-FFF2-40B4-BE49-F238E27FC236}">
                <a16:creationId xmlns:a16="http://schemas.microsoft.com/office/drawing/2014/main" id="{267F6B09-5C51-490A-ADA9-F12A55DFCEE7}"/>
              </a:ext>
            </a:extLst>
          </p:cNvPr>
          <p:cNvSpPr txBox="1">
            <a:spLocks noGrp="1"/>
          </p:cNvSpPr>
          <p:nvPr>
            <p:ph idx="1"/>
          </p:nvPr>
        </p:nvSpPr>
        <p:spPr>
          <a:xfrm>
            <a:off x="1587709" y="2160013"/>
            <a:ext cx="9486689" cy="3926150"/>
          </a:xfrm>
        </p:spPr>
        <p:txBody>
          <a:bodyPr/>
          <a:lstStyle/>
          <a:p>
            <a:pPr lvl="0"/>
            <a:r>
              <a:rPr lang="en-US" altLang="ja-JP" sz="2400"/>
              <a:t>This module processes the state observation in order to provide the decision module data it can understand.</a:t>
            </a:r>
            <a:r>
              <a:rPr lang="en-US" sz="2400"/>
              <a:t> </a:t>
            </a:r>
          </a:p>
          <a:p>
            <a:pPr lvl="0"/>
            <a:r>
              <a:rPr lang="en-US" altLang="ja-JP" sz="2400"/>
              <a:t>First, the positions of the players and the ball are projected in a future time step (t + n) using orientation vectors and current positions </a:t>
            </a:r>
            <a:r>
              <a:rPr lang="en-US" sz="2400"/>
              <a:t>.</a:t>
            </a:r>
            <a:endParaRPr lang="ja-JP" altLang="en-US" sz="2400"/>
          </a:p>
          <a:p>
            <a:pPr lvl="0">
              <a:buFont typeface="Arial"/>
            </a:pPr>
            <a:r>
              <a:rPr lang="en-US" sz="2400"/>
              <a:t>P</a:t>
            </a:r>
            <a:r>
              <a:rPr lang="en-US" altLang="ja-JP" sz="2400"/>
              <a:t>layers and ball coordinates are normalized (-0.5, 0.5). Finally, the attacking or the defending phase is selected based on the team possession.</a:t>
            </a:r>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6E61F-08CB-4626-AF00-65F6008BA07B}"/>
              </a:ext>
            </a:extLst>
          </p:cNvPr>
          <p:cNvSpPr txBox="1">
            <a:spLocks noGrp="1"/>
          </p:cNvSpPr>
          <p:nvPr>
            <p:ph type="title"/>
          </p:nvPr>
        </p:nvSpPr>
        <p:spPr>
          <a:xfrm>
            <a:off x="1587709" y="771662"/>
            <a:ext cx="5489783" cy="1075965"/>
          </a:xfrm>
        </p:spPr>
        <p:txBody>
          <a:bodyPr/>
          <a:lstStyle/>
          <a:p>
            <a:pPr lvl="0"/>
            <a:r>
              <a:rPr lang="en-US"/>
              <a:t>Decision Manager</a:t>
            </a:r>
          </a:p>
        </p:txBody>
      </p:sp>
      <p:sp>
        <p:nvSpPr>
          <p:cNvPr id="3" name="コンテンツ プレースホルダー 2">
            <a:extLst>
              <a:ext uri="{FF2B5EF4-FFF2-40B4-BE49-F238E27FC236}">
                <a16:creationId xmlns:a16="http://schemas.microsoft.com/office/drawing/2014/main" id="{56E12D89-91E8-4357-BA70-B4DEA71B43B1}"/>
              </a:ext>
            </a:extLst>
          </p:cNvPr>
          <p:cNvSpPr txBox="1">
            <a:spLocks noGrp="1"/>
          </p:cNvSpPr>
          <p:nvPr>
            <p:ph idx="1"/>
          </p:nvPr>
        </p:nvSpPr>
        <p:spPr>
          <a:xfrm>
            <a:off x="1558960" y="1814955"/>
            <a:ext cx="9515447" cy="4271208"/>
          </a:xfrm>
        </p:spPr>
        <p:txBody>
          <a:bodyPr/>
          <a:lstStyle/>
          <a:p>
            <a:pPr lvl="0"/>
            <a:r>
              <a:rPr lang="en-US"/>
              <a:t>O</a:t>
            </a:r>
            <a:r>
              <a:rPr lang="en-US" altLang="ja-JP"/>
              <a:t>nly affects the actions taken during the attacking phase. While defending, the closest player to the ball just runs towards it to try to recover it.</a:t>
            </a:r>
          </a:p>
          <a:p>
            <a:pPr lvl="0"/>
            <a:r>
              <a:rPr lang="en-US"/>
              <a:t>The attacking team should have a player in possession of the ball in an optimal position to shoot and score.</a:t>
            </a:r>
          </a:p>
          <a:p>
            <a:pPr lvl="0"/>
            <a:r>
              <a:rPr lang="en-US"/>
              <a:t>The suitability for the shot can be related to several factors such as the distance/angle to the goal, the defending team situations.</a:t>
            </a:r>
          </a:p>
          <a:p>
            <a:pPr lvl="0"/>
            <a:r>
              <a:rPr lang="en-US"/>
              <a:t>The agent will optimize the action selection through the cost maximization of a weight function which combines PC, EPV and xG models, in order to bring a player with the ball to an optimal position. </a:t>
            </a:r>
          </a:p>
          <a:p>
            <a:pPr lvl="0"/>
            <a:r>
              <a:rPr lang="en-US"/>
              <a:t>The weight function scores them and executes the best 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C827E3-3192-4037-A9DE-3C44EA2F4732}"/>
              </a:ext>
            </a:extLst>
          </p:cNvPr>
          <p:cNvSpPr txBox="1">
            <a:spLocks noGrp="1"/>
          </p:cNvSpPr>
          <p:nvPr>
            <p:ph type="title"/>
          </p:nvPr>
        </p:nvSpPr>
        <p:spPr>
          <a:xfrm>
            <a:off x="1300157" y="498494"/>
            <a:ext cx="4799667" cy="845929"/>
          </a:xfrm>
        </p:spPr>
        <p:txBody>
          <a:bodyPr/>
          <a:lstStyle/>
          <a:p>
            <a:pPr lvl="0"/>
            <a:r>
              <a:rPr lang="en-US"/>
              <a:t>Weight function</a:t>
            </a:r>
          </a:p>
        </p:txBody>
      </p:sp>
      <p:sp>
        <p:nvSpPr>
          <p:cNvPr id="3" name="コンテンツ プレースホルダー 2">
            <a:extLst>
              <a:ext uri="{FF2B5EF4-FFF2-40B4-BE49-F238E27FC236}">
                <a16:creationId xmlns:a16="http://schemas.microsoft.com/office/drawing/2014/main" id="{0FA16381-E76B-4F00-AAA0-2C6B951524EA}"/>
              </a:ext>
            </a:extLst>
          </p:cNvPr>
          <p:cNvSpPr txBox="1">
            <a:spLocks noGrp="1"/>
          </p:cNvSpPr>
          <p:nvPr>
            <p:ph idx="1"/>
          </p:nvPr>
        </p:nvSpPr>
        <p:spPr>
          <a:xfrm>
            <a:off x="1084505" y="2346917"/>
            <a:ext cx="10579370" cy="4213701"/>
          </a:xfrm>
        </p:spPr>
        <p:txBody>
          <a:bodyPr>
            <a:noAutofit/>
          </a:bodyPr>
          <a:lstStyle/>
          <a:p>
            <a:pPr lvl="0"/>
            <a:r>
              <a:rPr lang="en-US" altLang="ja-JP" sz="2800"/>
              <a:t>To evaluate all possible actions the PC, EPV and xG need to be computed at the positions where the action will place the player with the ball</a:t>
            </a:r>
            <a:r>
              <a:rPr lang="en-US" sz="2800"/>
              <a:t>.</a:t>
            </a:r>
          </a:p>
          <a:p>
            <a:pPr lvl="0"/>
            <a:r>
              <a:rPr lang="en-US" sz="2800"/>
              <a:t>A weight function that gives each one of the 9 options a score, so the agent will weigh each position where the controlled player will be (orange and green dots).</a:t>
            </a:r>
          </a:p>
          <a:p>
            <a:pPr lvl="0"/>
            <a:r>
              <a:rPr lang="en-US" sz="2800"/>
              <a:t>The values of α, β, γ factors have been estimated empirically.</a:t>
            </a:r>
            <a:endParaRPr lang="en-US"/>
          </a:p>
        </p:txBody>
      </p:sp>
      <p:pic>
        <p:nvPicPr>
          <p:cNvPr id="4" name="図 4" descr="テキスト&#10;&#10;説明は自動で生成されたものです">
            <a:extLst>
              <a:ext uri="{FF2B5EF4-FFF2-40B4-BE49-F238E27FC236}">
                <a16:creationId xmlns:a16="http://schemas.microsoft.com/office/drawing/2014/main" id="{A807A5CD-01A0-4954-B95D-80D5F5D655CE}"/>
              </a:ext>
            </a:extLst>
          </p:cNvPr>
          <p:cNvPicPr>
            <a:picLocks noChangeAspect="1"/>
          </p:cNvPicPr>
          <p:nvPr/>
        </p:nvPicPr>
        <p:blipFill>
          <a:blip r:embed="rId2"/>
          <a:stretch>
            <a:fillRect/>
          </a:stretch>
        </p:blipFill>
        <p:spPr>
          <a:xfrm>
            <a:off x="569342" y="1352918"/>
            <a:ext cx="11182709" cy="874129"/>
          </a:xfrm>
          <a:prstGeom prst="rect">
            <a:avLst/>
          </a:prstGeom>
          <a:noFill/>
          <a:ln cap="flat">
            <a:noFill/>
          </a:ln>
        </p:spPr>
      </p:pic>
    </p:spTree>
  </p:cSld>
  <p:clrMapOvr>
    <a:masterClrMapping/>
  </p:clrMapOvr>
</p:sld>
</file>

<file path=ppt/theme/theme1.xml><?xml version="1.0" encoding="utf-8"?>
<a:theme xmlns:a="http://schemas.openxmlformats.org/drawingml/2006/main" name="Interweav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0</TotalTime>
  <Words>1</Words>
  <Application>Microsoft Office PowerPoint</Application>
  <PresentationFormat>Widescreen</PresentationFormat>
  <Paragraphs>1</Paragraphs>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InterweaveVTI</vt:lpstr>
      <vt:lpstr>Exploring the application of soccer mathematical models to game generation on a simulated environment   Juan Carlos N´u˜nez,  Bruno Dagnino∗∗ Metrica-Sports www.metrica-sports.com November, 202 Link for this article</vt:lpstr>
      <vt:lpstr>Contents</vt:lpstr>
      <vt:lpstr>Perposes of this article</vt:lpstr>
      <vt:lpstr>Methods</vt:lpstr>
      <vt:lpstr>Approach</vt:lpstr>
      <vt:lpstr>PowerPoint Presentation</vt:lpstr>
      <vt:lpstr>Environment Manager</vt:lpstr>
      <vt:lpstr>Decision Manager</vt:lpstr>
      <vt:lpstr>Weight function</vt:lpstr>
      <vt:lpstr>PowerPoint Presentation</vt:lpstr>
      <vt:lpstr>Actions set generation</vt:lpstr>
      <vt:lpstr>Agent overview for the attacking mode </vt:lpstr>
      <vt:lpstr>Environment expected goal </vt:lpstr>
      <vt:lpstr>What is expected goal(xG)?</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Haruki Anbai</cp:lastModifiedBy>
  <cp:revision>676</cp:revision>
  <dcterms:created xsi:type="dcterms:W3CDTF">2021-10-04T12:03:22Z</dcterms:created>
  <dcterms:modified xsi:type="dcterms:W3CDTF">2021-10-07T03:04:50Z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