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76" r:id="rId3"/>
    <p:sldId id="260" r:id="rId4"/>
    <p:sldId id="261" r:id="rId5"/>
    <p:sldId id="262" r:id="rId6"/>
    <p:sldId id="267" r:id="rId7"/>
    <p:sldId id="266" r:id="rId8"/>
    <p:sldId id="269" r:id="rId9"/>
    <p:sldId id="27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906" autoAdjust="0"/>
  </p:normalViewPr>
  <p:slideViewPr>
    <p:cSldViewPr snapToGrid="0">
      <p:cViewPr varScale="1">
        <p:scale>
          <a:sx n="87" d="100"/>
          <a:sy n="87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後藤 祥太" userId="9f917c6fb762fcee" providerId="LiveId" clId="{55F0FA55-9BC0-4065-8664-DFC6F3D0A673}"/>
    <pc:docChg chg="undo redo custSel addSld delSld modSld sldOrd">
      <pc:chgData name="後藤 祥太" userId="9f917c6fb762fcee" providerId="LiveId" clId="{55F0FA55-9BC0-4065-8664-DFC6F3D0A673}" dt="2021-07-22T14:17:09.648" v="8072" actId="20577"/>
      <pc:docMkLst>
        <pc:docMk/>
      </pc:docMkLst>
      <pc:sldChg chg="addSp delSp modSp mod setBg modNotesTx">
        <pc:chgData name="後藤 祥太" userId="9f917c6fb762fcee" providerId="LiveId" clId="{55F0FA55-9BC0-4065-8664-DFC6F3D0A673}" dt="2021-07-22T14:16:17.890" v="8063" actId="20577"/>
        <pc:sldMkLst>
          <pc:docMk/>
          <pc:sldMk cId="3470657550" sldId="256"/>
        </pc:sldMkLst>
        <pc:spChg chg="mod">
          <ac:chgData name="後藤 祥太" userId="9f917c6fb762fcee" providerId="LiveId" clId="{55F0FA55-9BC0-4065-8664-DFC6F3D0A673}" dt="2021-07-17T09:09:33.860" v="7904" actId="207"/>
          <ac:spMkLst>
            <pc:docMk/>
            <pc:sldMk cId="3470657550" sldId="256"/>
            <ac:spMk id="2" creationId="{03BEB663-012C-48A7-8E3D-0CB89B81B910}"/>
          </ac:spMkLst>
        </pc:spChg>
        <pc:spChg chg="mod">
          <ac:chgData name="後藤 祥太" userId="9f917c6fb762fcee" providerId="LiveId" clId="{55F0FA55-9BC0-4065-8664-DFC6F3D0A673}" dt="2021-07-17T09:05:48.646" v="7844" actId="207"/>
          <ac:spMkLst>
            <pc:docMk/>
            <pc:sldMk cId="3470657550" sldId="256"/>
            <ac:spMk id="3" creationId="{47969A3C-7EC0-4F1D-A41F-CB76B8FBB18A}"/>
          </ac:spMkLst>
        </pc:spChg>
        <pc:spChg chg="add del mod">
          <ac:chgData name="後藤 祥太" userId="9f917c6fb762fcee" providerId="LiveId" clId="{55F0FA55-9BC0-4065-8664-DFC6F3D0A673}" dt="2021-07-17T09:09:04.835" v="7901" actId="11529"/>
          <ac:spMkLst>
            <pc:docMk/>
            <pc:sldMk cId="3470657550" sldId="256"/>
            <ac:spMk id="4" creationId="{08370064-F273-4873-92CF-BC876CA052BE}"/>
          </ac:spMkLst>
        </pc:spChg>
      </pc:sldChg>
      <pc:sldChg chg="modSp del mod">
        <pc:chgData name="後藤 祥太" userId="9f917c6fb762fcee" providerId="LiveId" clId="{55F0FA55-9BC0-4065-8664-DFC6F3D0A673}" dt="2021-07-04T07:17:15.009" v="4208" actId="2696"/>
        <pc:sldMkLst>
          <pc:docMk/>
          <pc:sldMk cId="2520350835" sldId="257"/>
        </pc:sldMkLst>
        <pc:spChg chg="mod">
          <ac:chgData name="後藤 祥太" userId="9f917c6fb762fcee" providerId="LiveId" clId="{55F0FA55-9BC0-4065-8664-DFC6F3D0A673}" dt="2021-07-04T05:43:32.405" v="166" actId="20577"/>
          <ac:spMkLst>
            <pc:docMk/>
            <pc:sldMk cId="2520350835" sldId="257"/>
            <ac:spMk id="2" creationId="{2BBA7138-8D42-425B-8571-E008418CC196}"/>
          </ac:spMkLst>
        </pc:spChg>
      </pc:sldChg>
      <pc:sldChg chg="modSp del mod modShow">
        <pc:chgData name="後藤 祥太" userId="9f917c6fb762fcee" providerId="LiveId" clId="{55F0FA55-9BC0-4065-8664-DFC6F3D0A673}" dt="2021-07-10T13:05:01.366" v="5454" actId="2696"/>
        <pc:sldMkLst>
          <pc:docMk/>
          <pc:sldMk cId="1747362460" sldId="258"/>
        </pc:sldMkLst>
        <pc:spChg chg="mod">
          <ac:chgData name="後藤 祥太" userId="9f917c6fb762fcee" providerId="LiveId" clId="{55F0FA55-9BC0-4065-8664-DFC6F3D0A673}" dt="2021-07-04T05:45:48.045" v="196" actId="20577"/>
          <ac:spMkLst>
            <pc:docMk/>
            <pc:sldMk cId="1747362460" sldId="258"/>
            <ac:spMk id="2" creationId="{E2B1DEDC-785B-4B78-A16B-05C1499442BF}"/>
          </ac:spMkLst>
        </pc:spChg>
        <pc:spChg chg="mod">
          <ac:chgData name="後藤 祥太" userId="9f917c6fb762fcee" providerId="LiveId" clId="{55F0FA55-9BC0-4065-8664-DFC6F3D0A673}" dt="2021-07-10T13:01:57.628" v="5435" actId="27636"/>
          <ac:spMkLst>
            <pc:docMk/>
            <pc:sldMk cId="1747362460" sldId="258"/>
            <ac:spMk id="3" creationId="{55CE6BB6-1B7C-474B-B0A1-09A0886343D1}"/>
          </ac:spMkLst>
        </pc:spChg>
      </pc:sldChg>
      <pc:sldChg chg="modSp del mod modShow">
        <pc:chgData name="後藤 祥太" userId="9f917c6fb762fcee" providerId="LiveId" clId="{55F0FA55-9BC0-4065-8664-DFC6F3D0A673}" dt="2021-07-07T07:48:10.984" v="4535" actId="2696"/>
        <pc:sldMkLst>
          <pc:docMk/>
          <pc:sldMk cId="2311126652" sldId="259"/>
        </pc:sldMkLst>
        <pc:spChg chg="mod">
          <ac:chgData name="後藤 祥太" userId="9f917c6fb762fcee" providerId="LiveId" clId="{55F0FA55-9BC0-4065-8664-DFC6F3D0A673}" dt="2021-07-04T05:46:32.798" v="222" actId="20577"/>
          <ac:spMkLst>
            <pc:docMk/>
            <pc:sldMk cId="2311126652" sldId="259"/>
            <ac:spMk id="2" creationId="{2122BDF4-56AB-4578-A53C-29B7DA04CC85}"/>
          </ac:spMkLst>
        </pc:spChg>
      </pc:sldChg>
      <pc:sldChg chg="modSp mod setBg modNotesTx">
        <pc:chgData name="後藤 祥太" userId="9f917c6fb762fcee" providerId="LiveId" clId="{55F0FA55-9BC0-4065-8664-DFC6F3D0A673}" dt="2021-07-22T14:16:30.459" v="8065" actId="20577"/>
        <pc:sldMkLst>
          <pc:docMk/>
          <pc:sldMk cId="2858228796" sldId="260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858228796" sldId="260"/>
            <ac:spMk id="2" creationId="{1A652D2D-0C15-49C3-B65E-03E25B92089B}"/>
          </ac:spMkLst>
        </pc:spChg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858228796" sldId="260"/>
            <ac:spMk id="3" creationId="{7DF1FE15-C7E5-416A-8499-A47F1FECC93B}"/>
          </ac:spMkLst>
        </pc:spChg>
      </pc:sldChg>
      <pc:sldChg chg="modSp mod setBg modNotesTx">
        <pc:chgData name="後藤 祥太" userId="9f917c6fb762fcee" providerId="LiveId" clId="{55F0FA55-9BC0-4065-8664-DFC6F3D0A673}" dt="2021-07-22T14:16:37.030" v="8066" actId="20577"/>
        <pc:sldMkLst>
          <pc:docMk/>
          <pc:sldMk cId="2922323946" sldId="261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922323946" sldId="261"/>
            <ac:spMk id="2" creationId="{150197C4-72C4-4DD6-9557-98CCE3DB4269}"/>
          </ac:spMkLst>
        </pc:spChg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922323946" sldId="261"/>
            <ac:spMk id="3" creationId="{EA4E9BD8-6486-40CA-BB37-58654F084975}"/>
          </ac:spMkLst>
        </pc:spChg>
      </pc:sldChg>
      <pc:sldChg chg="modSp mod setBg modNotesTx">
        <pc:chgData name="後藤 祥太" userId="9f917c6fb762fcee" providerId="LiveId" clId="{55F0FA55-9BC0-4065-8664-DFC6F3D0A673}" dt="2021-07-22T14:16:45.729" v="8068" actId="20577"/>
        <pc:sldMkLst>
          <pc:docMk/>
          <pc:sldMk cId="1408786288" sldId="262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1408786288" sldId="262"/>
            <ac:spMk id="2" creationId="{772E574F-23BB-4504-8A20-A6B245DEE89E}"/>
          </ac:spMkLst>
        </pc:spChg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1408786288" sldId="262"/>
            <ac:spMk id="3" creationId="{87EAC152-B783-4863-9429-9A956EA98194}"/>
          </ac:spMkLst>
        </pc:spChg>
      </pc:sldChg>
      <pc:sldChg chg="modSp del mod modNotesTx">
        <pc:chgData name="後藤 祥太" userId="9f917c6fb762fcee" providerId="LiveId" clId="{55F0FA55-9BC0-4065-8664-DFC6F3D0A673}" dt="2021-07-14T06:59:15.431" v="7234" actId="2696"/>
        <pc:sldMkLst>
          <pc:docMk/>
          <pc:sldMk cId="1162506488" sldId="263"/>
        </pc:sldMkLst>
        <pc:spChg chg="mod">
          <ac:chgData name="後藤 祥太" userId="9f917c6fb762fcee" providerId="LiveId" clId="{55F0FA55-9BC0-4065-8664-DFC6F3D0A673}" dt="2021-07-14T06:58:20.089" v="7232" actId="20577"/>
          <ac:spMkLst>
            <pc:docMk/>
            <pc:sldMk cId="1162506488" sldId="263"/>
            <ac:spMk id="3" creationId="{A9FE45E9-8B1E-4AF6-9BD1-67923716F0DF}"/>
          </ac:spMkLst>
        </pc:spChg>
      </pc:sldChg>
      <pc:sldChg chg="modSp del mod">
        <pc:chgData name="後藤 祥太" userId="9f917c6fb762fcee" providerId="LiveId" clId="{55F0FA55-9BC0-4065-8664-DFC6F3D0A673}" dt="2021-07-04T06:11:15.503" v="1436" actId="2696"/>
        <pc:sldMkLst>
          <pc:docMk/>
          <pc:sldMk cId="3478689247" sldId="264"/>
        </pc:sldMkLst>
        <pc:spChg chg="mod">
          <ac:chgData name="後藤 祥太" userId="9f917c6fb762fcee" providerId="LiveId" clId="{55F0FA55-9BC0-4065-8664-DFC6F3D0A673}" dt="2021-07-04T06:11:03.249" v="1433" actId="20577"/>
          <ac:spMkLst>
            <pc:docMk/>
            <pc:sldMk cId="3478689247" sldId="264"/>
            <ac:spMk id="3" creationId="{30C17673-C4DB-4505-B6C7-44D02A218940}"/>
          </ac:spMkLst>
        </pc:spChg>
      </pc:sldChg>
      <pc:sldChg chg="modSp del mod">
        <pc:chgData name="後藤 祥太" userId="9f917c6fb762fcee" providerId="LiveId" clId="{55F0FA55-9BC0-4065-8664-DFC6F3D0A673}" dt="2021-07-04T06:37:26.282" v="2367" actId="2696"/>
        <pc:sldMkLst>
          <pc:docMk/>
          <pc:sldMk cId="2970998787" sldId="265"/>
        </pc:sldMkLst>
        <pc:spChg chg="mod">
          <ac:chgData name="後藤 祥太" userId="9f917c6fb762fcee" providerId="LiveId" clId="{55F0FA55-9BC0-4065-8664-DFC6F3D0A673}" dt="2021-07-04T06:16:10.474" v="1747" actId="1076"/>
          <ac:spMkLst>
            <pc:docMk/>
            <pc:sldMk cId="2970998787" sldId="265"/>
            <ac:spMk id="3" creationId="{A578F35F-5F49-4077-AB59-EE5814F7EC1E}"/>
          </ac:spMkLst>
        </pc:spChg>
      </pc:sldChg>
      <pc:sldChg chg="addSp delSp modSp mod setBg chgLayout modNotesTx">
        <pc:chgData name="後藤 祥太" userId="9f917c6fb762fcee" providerId="LiveId" clId="{55F0FA55-9BC0-4065-8664-DFC6F3D0A673}" dt="2021-07-22T14:16:57.926" v="8070" actId="20577"/>
        <pc:sldMkLst>
          <pc:docMk/>
          <pc:sldMk cId="3056527699" sldId="266"/>
        </pc:sldMkLst>
        <pc:spChg chg="add mod ord">
          <ac:chgData name="後藤 祥太" userId="9f917c6fb762fcee" providerId="LiveId" clId="{55F0FA55-9BC0-4065-8664-DFC6F3D0A673}" dt="2021-07-16T12:30:33.186" v="7527" actId="113"/>
          <ac:spMkLst>
            <pc:docMk/>
            <pc:sldMk cId="3056527699" sldId="266"/>
            <ac:spMk id="2" creationId="{F8A805F8-8029-4E1C-9E06-3DD61F9CE23B}"/>
          </ac:spMkLst>
        </pc:spChg>
        <pc:spChg chg="add del mod ord">
          <ac:chgData name="後藤 祥太" userId="9f917c6fb762fcee" providerId="LiveId" clId="{55F0FA55-9BC0-4065-8664-DFC6F3D0A673}" dt="2021-07-10T13:51:35.228" v="6233" actId="21"/>
          <ac:spMkLst>
            <pc:docMk/>
            <pc:sldMk cId="3056527699" sldId="266"/>
            <ac:spMk id="3" creationId="{0E4F13F0-37BA-4F0B-87B4-BEECAB5A37B6}"/>
          </ac:spMkLst>
        </pc:spChg>
        <pc:picChg chg="mod">
          <ac:chgData name="後藤 祥太" userId="9f917c6fb762fcee" providerId="LiveId" clId="{55F0FA55-9BC0-4065-8664-DFC6F3D0A673}" dt="2021-07-10T13:50:10.124" v="6231" actId="1076"/>
          <ac:picMkLst>
            <pc:docMk/>
            <pc:sldMk cId="3056527699" sldId="266"/>
            <ac:picMk id="9" creationId="{26DA9604-488B-4CC1-917B-AA5F13974A87}"/>
          </ac:picMkLst>
        </pc:picChg>
      </pc:sldChg>
      <pc:sldChg chg="addSp delSp modSp mod ord setBg modNotesTx">
        <pc:chgData name="後藤 祥太" userId="9f917c6fb762fcee" providerId="LiveId" clId="{55F0FA55-9BC0-4065-8664-DFC6F3D0A673}" dt="2021-07-22T14:16:54.026" v="8069" actId="20577"/>
        <pc:sldMkLst>
          <pc:docMk/>
          <pc:sldMk cId="954274593" sldId="267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954274593" sldId="267"/>
            <ac:spMk id="2" creationId="{338C1CAC-9BD2-43E1-A109-3C8C334B432A}"/>
          </ac:spMkLst>
        </pc:spChg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954274593" sldId="267"/>
            <ac:spMk id="3" creationId="{E2E8D18E-9DC7-4881-BE9E-E3B292CE0D0A}"/>
          </ac:spMkLst>
        </pc:spChg>
        <pc:graphicFrameChg chg="add del modGraphic">
          <ac:chgData name="後藤 祥太" userId="9f917c6fb762fcee" providerId="LiveId" clId="{55F0FA55-9BC0-4065-8664-DFC6F3D0A673}" dt="2021-07-12T03:07:23.033" v="6342" actId="27309"/>
          <ac:graphicFrameMkLst>
            <pc:docMk/>
            <pc:sldMk cId="954274593" sldId="267"/>
            <ac:graphicFrameMk id="5" creationId="{13339078-76F8-4FC8-BEB3-499C9A6C107A}"/>
          </ac:graphicFrameMkLst>
        </pc:graphicFrameChg>
      </pc:sldChg>
      <pc:sldChg chg="modSp del mod">
        <pc:chgData name="後藤 祥太" userId="9f917c6fb762fcee" providerId="LiveId" clId="{55F0FA55-9BC0-4065-8664-DFC6F3D0A673}" dt="2021-07-04T07:11:36.946" v="4102" actId="2696"/>
        <pc:sldMkLst>
          <pc:docMk/>
          <pc:sldMk cId="454307419" sldId="268"/>
        </pc:sldMkLst>
        <pc:spChg chg="mod">
          <ac:chgData name="後藤 祥太" userId="9f917c6fb762fcee" providerId="LiveId" clId="{55F0FA55-9BC0-4065-8664-DFC6F3D0A673}" dt="2021-07-04T07:10:50.483" v="3998" actId="20577"/>
          <ac:spMkLst>
            <pc:docMk/>
            <pc:sldMk cId="454307419" sldId="268"/>
            <ac:spMk id="3" creationId="{CEA93D2E-D8FD-4EF5-8091-DEFF89210436}"/>
          </ac:spMkLst>
        </pc:spChg>
      </pc:sldChg>
      <pc:sldChg chg="addSp delSp modSp mod ord setBg modClrScheme chgLayout modNotesTx">
        <pc:chgData name="後藤 祥太" userId="9f917c6fb762fcee" providerId="LiveId" clId="{55F0FA55-9BC0-4065-8664-DFC6F3D0A673}" dt="2021-07-22T14:17:04.968" v="8071" actId="20577"/>
        <pc:sldMkLst>
          <pc:docMk/>
          <pc:sldMk cId="2857127597" sldId="269"/>
        </pc:sldMkLst>
        <pc:spChg chg="add mod ord">
          <ac:chgData name="後藤 祥太" userId="9f917c6fb762fcee" providerId="LiveId" clId="{55F0FA55-9BC0-4065-8664-DFC6F3D0A673}" dt="2021-07-16T12:31:14.675" v="7530" actId="113"/>
          <ac:spMkLst>
            <pc:docMk/>
            <pc:sldMk cId="2857127597" sldId="269"/>
            <ac:spMk id="2" creationId="{647F576D-664B-40FF-8DE1-62758225B983}"/>
          </ac:spMkLst>
        </pc:spChg>
        <pc:picChg chg="add mod">
          <ac:chgData name="後藤 祥太" userId="9f917c6fb762fcee" providerId="LiveId" clId="{55F0FA55-9BC0-4065-8664-DFC6F3D0A673}" dt="2021-07-17T09:12:08.247" v="7928" actId="1076"/>
          <ac:picMkLst>
            <pc:docMk/>
            <pc:sldMk cId="2857127597" sldId="269"/>
            <ac:picMk id="3" creationId="{BB0B7DE4-5918-49BA-A2D9-042750DE8C5D}"/>
          </ac:picMkLst>
        </pc:picChg>
        <pc:picChg chg="del">
          <ac:chgData name="後藤 祥太" userId="9f917c6fb762fcee" providerId="LiveId" clId="{55F0FA55-9BC0-4065-8664-DFC6F3D0A673}" dt="2021-07-04T07:06:45.431" v="3848" actId="478"/>
          <ac:picMkLst>
            <pc:docMk/>
            <pc:sldMk cId="2857127597" sldId="269"/>
            <ac:picMk id="5" creationId="{7698EE0C-F5BF-4DD5-9BC8-399912D9EFA1}"/>
          </ac:picMkLst>
        </pc:picChg>
        <pc:cxnChg chg="add mod">
          <ac:chgData name="後藤 祥太" userId="9f917c6fb762fcee" providerId="LiveId" clId="{55F0FA55-9BC0-4065-8664-DFC6F3D0A673}" dt="2021-07-17T12:47:45.731" v="8060" actId="1076"/>
          <ac:cxnSpMkLst>
            <pc:docMk/>
            <pc:sldMk cId="2857127597" sldId="269"/>
            <ac:cxnSpMk id="5" creationId="{0A48641A-A505-4472-AD69-A0B2FBA4D8D5}"/>
          </ac:cxnSpMkLst>
        </pc:cxnChg>
        <pc:cxnChg chg="add mod">
          <ac:chgData name="後藤 祥太" userId="9f917c6fb762fcee" providerId="LiveId" clId="{55F0FA55-9BC0-4065-8664-DFC6F3D0A673}" dt="2021-07-17T12:47:50.154" v="8061" actId="1076"/>
          <ac:cxnSpMkLst>
            <pc:docMk/>
            <pc:sldMk cId="2857127597" sldId="269"/>
            <ac:cxnSpMk id="6" creationId="{DC0B2B94-B776-4227-A791-38CC3D285299}"/>
          </ac:cxnSpMkLst>
        </pc:cxnChg>
      </pc:sldChg>
      <pc:sldChg chg="modSp del mod modShow">
        <pc:chgData name="後藤 祥太" userId="9f917c6fb762fcee" providerId="LiveId" clId="{55F0FA55-9BC0-4065-8664-DFC6F3D0A673}" dt="2021-07-10T13:10:06.900" v="5692" actId="2696"/>
        <pc:sldMkLst>
          <pc:docMk/>
          <pc:sldMk cId="2412259145" sldId="270"/>
        </pc:sldMkLst>
        <pc:spChg chg="mod">
          <ac:chgData name="後藤 祥太" userId="9f917c6fb762fcee" providerId="LiveId" clId="{55F0FA55-9BC0-4065-8664-DFC6F3D0A673}" dt="2021-07-04T07:15:08.743" v="4132" actId="20577"/>
          <ac:spMkLst>
            <pc:docMk/>
            <pc:sldMk cId="2412259145" sldId="270"/>
            <ac:spMk id="2" creationId="{B184DA56-6814-4EF6-BB1B-7C6F7EA891BA}"/>
          </ac:spMkLst>
        </pc:spChg>
      </pc:sldChg>
      <pc:sldChg chg="modSp del mod modShow">
        <pc:chgData name="後藤 祥太" userId="9f917c6fb762fcee" providerId="LiveId" clId="{55F0FA55-9BC0-4065-8664-DFC6F3D0A673}" dt="2021-07-10T13:13:41.765" v="5702" actId="2696"/>
        <pc:sldMkLst>
          <pc:docMk/>
          <pc:sldMk cId="2188684226" sldId="271"/>
        </pc:sldMkLst>
        <pc:spChg chg="mod">
          <ac:chgData name="後藤 祥太" userId="9f917c6fb762fcee" providerId="LiveId" clId="{55F0FA55-9BC0-4065-8664-DFC6F3D0A673}" dt="2021-07-04T07:15:47.374" v="4157" actId="20577"/>
          <ac:spMkLst>
            <pc:docMk/>
            <pc:sldMk cId="2188684226" sldId="271"/>
            <ac:spMk id="2" creationId="{82076CF1-3B8C-4636-B5C0-8DA2B2CE0DE3}"/>
          </ac:spMkLst>
        </pc:spChg>
      </pc:sldChg>
      <pc:sldChg chg="modSp del mod modShow">
        <pc:chgData name="後藤 祥太" userId="9f917c6fb762fcee" providerId="LiveId" clId="{55F0FA55-9BC0-4065-8664-DFC6F3D0A673}" dt="2021-07-10T13:15:54.912" v="5812" actId="2696"/>
        <pc:sldMkLst>
          <pc:docMk/>
          <pc:sldMk cId="2453552431" sldId="272"/>
        </pc:sldMkLst>
        <pc:spChg chg="mod">
          <ac:chgData name="後藤 祥太" userId="9f917c6fb762fcee" providerId="LiveId" clId="{55F0FA55-9BC0-4065-8664-DFC6F3D0A673}" dt="2021-07-04T07:16:01.308" v="4181" actId="20577"/>
          <ac:spMkLst>
            <pc:docMk/>
            <pc:sldMk cId="2453552431" sldId="272"/>
            <ac:spMk id="2" creationId="{29CC86F3-A75C-4372-ABEB-4DCBDDDBF107}"/>
          </ac:spMkLst>
        </pc:spChg>
      </pc:sldChg>
      <pc:sldChg chg="modSp del mod modShow">
        <pc:chgData name="後藤 祥太" userId="9f917c6fb762fcee" providerId="LiveId" clId="{55F0FA55-9BC0-4065-8664-DFC6F3D0A673}" dt="2021-07-10T13:17:26.951" v="5815" actId="2696"/>
        <pc:sldMkLst>
          <pc:docMk/>
          <pc:sldMk cId="1355575455" sldId="273"/>
        </pc:sldMkLst>
        <pc:spChg chg="mod">
          <ac:chgData name="後藤 祥太" userId="9f917c6fb762fcee" providerId="LiveId" clId="{55F0FA55-9BC0-4065-8664-DFC6F3D0A673}" dt="2021-07-04T07:16:09.940" v="4206" actId="20577"/>
          <ac:spMkLst>
            <pc:docMk/>
            <pc:sldMk cId="1355575455" sldId="273"/>
            <ac:spMk id="2" creationId="{A9EE9F30-A07F-4E11-A6B5-DA3C72D44F9F}"/>
          </ac:spMkLst>
        </pc:spChg>
        <pc:spChg chg="mod">
          <ac:chgData name="後藤 祥太" userId="9f917c6fb762fcee" providerId="LiveId" clId="{55F0FA55-9BC0-4065-8664-DFC6F3D0A673}" dt="2021-07-04T07:05:34.453" v="3823" actId="20577"/>
          <ac:spMkLst>
            <pc:docMk/>
            <pc:sldMk cId="1355575455" sldId="273"/>
            <ac:spMk id="3" creationId="{0A3AF031-DC81-41A0-9A7C-7E0990384CFA}"/>
          </ac:spMkLst>
        </pc:spChg>
      </pc:sldChg>
      <pc:sldChg chg="modSp del mod">
        <pc:chgData name="後藤 祥太" userId="9f917c6fb762fcee" providerId="LiveId" clId="{55F0FA55-9BC0-4065-8664-DFC6F3D0A673}" dt="2021-07-04T07:12:43.520" v="4109" actId="2696"/>
        <pc:sldMkLst>
          <pc:docMk/>
          <pc:sldMk cId="400480870" sldId="274"/>
        </pc:sldMkLst>
        <pc:spChg chg="mod">
          <ac:chgData name="後藤 祥太" userId="9f917c6fb762fcee" providerId="LiveId" clId="{55F0FA55-9BC0-4065-8664-DFC6F3D0A673}" dt="2021-07-04T07:12:18.169" v="4106" actId="20577"/>
          <ac:spMkLst>
            <pc:docMk/>
            <pc:sldMk cId="400480870" sldId="274"/>
            <ac:spMk id="3" creationId="{97F79202-E9B3-4E00-A9E8-1CE9E95F86A7}"/>
          </ac:spMkLst>
        </pc:spChg>
      </pc:sldChg>
      <pc:sldChg chg="modSp del mod">
        <pc:chgData name="後藤 祥太" userId="9f917c6fb762fcee" providerId="LiveId" clId="{55F0FA55-9BC0-4065-8664-DFC6F3D0A673}" dt="2021-07-10T13:38:44.623" v="6224" actId="2696"/>
        <pc:sldMkLst>
          <pc:docMk/>
          <pc:sldMk cId="3723628684" sldId="275"/>
        </pc:sldMkLst>
        <pc:spChg chg="mod">
          <ac:chgData name="後藤 祥太" userId="9f917c6fb762fcee" providerId="LiveId" clId="{55F0FA55-9BC0-4065-8664-DFC6F3D0A673}" dt="2021-07-04T07:06:20.996" v="3847" actId="20577"/>
          <ac:spMkLst>
            <pc:docMk/>
            <pc:sldMk cId="3723628684" sldId="275"/>
            <ac:spMk id="2" creationId="{A27626E5-AB7C-4BFF-9D62-9273D89B8E59}"/>
          </ac:spMkLst>
        </pc:spChg>
        <pc:spChg chg="mod">
          <ac:chgData name="後藤 祥太" userId="9f917c6fb762fcee" providerId="LiveId" clId="{55F0FA55-9BC0-4065-8664-DFC6F3D0A673}" dt="2021-07-07T08:11:46.112" v="5228" actId="20577"/>
          <ac:spMkLst>
            <pc:docMk/>
            <pc:sldMk cId="3723628684" sldId="275"/>
            <ac:spMk id="3" creationId="{C1B8C514-3DD0-4669-AE96-814297AF9CC1}"/>
          </ac:spMkLst>
        </pc:spChg>
      </pc:sldChg>
      <pc:sldChg chg="modSp new mod setBg modNotesTx">
        <pc:chgData name="後藤 祥太" userId="9f917c6fb762fcee" providerId="LiveId" clId="{55F0FA55-9BC0-4065-8664-DFC6F3D0A673}" dt="2021-07-22T14:16:22.861" v="8064" actId="20577"/>
        <pc:sldMkLst>
          <pc:docMk/>
          <pc:sldMk cId="227110992" sldId="276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27110992" sldId="276"/>
            <ac:spMk id="2" creationId="{1EEB544D-5AAD-4ED3-9BB7-D70C3316A369}"/>
          </ac:spMkLst>
        </pc:spChg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227110992" sldId="276"/>
            <ac:spMk id="3" creationId="{2FF016EC-B58B-4AE4-A423-BFFCCA490A03}"/>
          </ac:spMkLst>
        </pc:spChg>
      </pc:sldChg>
      <pc:sldChg chg="modSp new del mod modShow">
        <pc:chgData name="後藤 祥太" userId="9f917c6fb762fcee" providerId="LiveId" clId="{55F0FA55-9BC0-4065-8664-DFC6F3D0A673}" dt="2021-07-10T13:10:30.343" v="5693" actId="2696"/>
        <pc:sldMkLst>
          <pc:docMk/>
          <pc:sldMk cId="37825181" sldId="277"/>
        </pc:sldMkLst>
        <pc:spChg chg="mod">
          <ac:chgData name="後藤 祥太" userId="9f917c6fb762fcee" providerId="LiveId" clId="{55F0FA55-9BC0-4065-8664-DFC6F3D0A673}" dt="2021-07-04T06:59:35.432" v="3318" actId="20577"/>
          <ac:spMkLst>
            <pc:docMk/>
            <pc:sldMk cId="37825181" sldId="277"/>
            <ac:spMk id="2" creationId="{F321ADA3-7807-4AAD-9EAA-7328EAB8BF80}"/>
          </ac:spMkLst>
        </pc:spChg>
        <pc:spChg chg="mod">
          <ac:chgData name="後藤 祥太" userId="9f917c6fb762fcee" providerId="LiveId" clId="{55F0FA55-9BC0-4065-8664-DFC6F3D0A673}" dt="2021-07-04T07:00:24.587" v="3455" actId="20577"/>
          <ac:spMkLst>
            <pc:docMk/>
            <pc:sldMk cId="37825181" sldId="277"/>
            <ac:spMk id="3" creationId="{9BFBB2D7-3D6E-4793-AAD9-0A1A46EB61AD}"/>
          </ac:spMkLst>
        </pc:spChg>
      </pc:sldChg>
      <pc:sldChg chg="modSp new del mod setBg modShow modNotesTx">
        <pc:chgData name="後藤 祥太" userId="9f917c6fb762fcee" providerId="LiveId" clId="{55F0FA55-9BC0-4065-8664-DFC6F3D0A673}" dt="2021-07-20T10:01:29.007" v="8062" actId="2696"/>
        <pc:sldMkLst>
          <pc:docMk/>
          <pc:sldMk cId="3797807127" sldId="277"/>
        </pc:sldMkLst>
        <pc:spChg chg="mod">
          <ac:chgData name="後藤 祥太" userId="9f917c6fb762fcee" providerId="LiveId" clId="{55F0FA55-9BC0-4065-8664-DFC6F3D0A673}" dt="2021-07-17T09:02:47.543" v="7834"/>
          <ac:spMkLst>
            <pc:docMk/>
            <pc:sldMk cId="3797807127" sldId="277"/>
            <ac:spMk id="2" creationId="{A5FD3FFF-5AE9-4E89-97D8-02B8AAC99B3C}"/>
          </ac:spMkLst>
        </pc:spChg>
      </pc:sldChg>
      <pc:sldChg chg="modSp new del mod">
        <pc:chgData name="後藤 祥太" userId="9f917c6fb762fcee" providerId="LiveId" clId="{55F0FA55-9BC0-4065-8664-DFC6F3D0A673}" dt="2021-07-10T12:57:07.386" v="5432" actId="2696"/>
        <pc:sldMkLst>
          <pc:docMk/>
          <pc:sldMk cId="1502844310" sldId="278"/>
        </pc:sldMkLst>
        <pc:spChg chg="mod">
          <ac:chgData name="後藤 祥太" userId="9f917c6fb762fcee" providerId="LiveId" clId="{55F0FA55-9BC0-4065-8664-DFC6F3D0A673}" dt="2021-07-07T07:41:53.883" v="4263" actId="20577"/>
          <ac:spMkLst>
            <pc:docMk/>
            <pc:sldMk cId="1502844310" sldId="278"/>
            <ac:spMk id="2" creationId="{E47098B1-B9F1-469F-8BB3-C31CDFC6C39F}"/>
          </ac:spMkLst>
        </pc:spChg>
        <pc:spChg chg="mod">
          <ac:chgData name="後藤 祥太" userId="9f917c6fb762fcee" providerId="LiveId" clId="{55F0FA55-9BC0-4065-8664-DFC6F3D0A673}" dt="2021-07-07T07:44:04.229" v="4534" actId="20577"/>
          <ac:spMkLst>
            <pc:docMk/>
            <pc:sldMk cId="1502844310" sldId="278"/>
            <ac:spMk id="3" creationId="{60B9DF97-0352-480A-8286-5169867F1F13}"/>
          </ac:spMkLst>
        </pc:spChg>
      </pc:sldChg>
      <pc:sldChg chg="addSp delSp modSp new mod setBg modClrScheme chgLayout modNotesTx">
        <pc:chgData name="後藤 祥太" userId="9f917c6fb762fcee" providerId="LiveId" clId="{55F0FA55-9BC0-4065-8664-DFC6F3D0A673}" dt="2021-07-22T14:17:09.648" v="8072" actId="20577"/>
        <pc:sldMkLst>
          <pc:docMk/>
          <pc:sldMk cId="3953167461" sldId="278"/>
        </pc:sldMkLst>
        <pc:spChg chg="mod ord">
          <ac:chgData name="後藤 祥太" userId="9f917c6fb762fcee" providerId="LiveId" clId="{55F0FA55-9BC0-4065-8664-DFC6F3D0A673}" dt="2021-07-17T09:02:47.543" v="7834"/>
          <ac:spMkLst>
            <pc:docMk/>
            <pc:sldMk cId="3953167461" sldId="278"/>
            <ac:spMk id="2" creationId="{438B1D23-5E5B-4512-8CA4-9E8A0DFD8F6D}"/>
          </ac:spMkLst>
        </pc:spChg>
        <pc:spChg chg="add del mod ord">
          <ac:chgData name="後藤 祥太" userId="9f917c6fb762fcee" providerId="LiveId" clId="{55F0FA55-9BC0-4065-8664-DFC6F3D0A673}" dt="2021-07-14T06:33:35.226" v="6485" actId="22"/>
          <ac:spMkLst>
            <pc:docMk/>
            <pc:sldMk cId="3953167461" sldId="278"/>
            <ac:spMk id="3" creationId="{3E53B854-3339-46B5-8F00-690C80AF2FA6}"/>
          </ac:spMkLst>
        </pc:spChg>
        <pc:spChg chg="add del mod">
          <ac:chgData name="後藤 祥太" userId="9f917c6fb762fcee" providerId="LiveId" clId="{55F0FA55-9BC0-4065-8664-DFC6F3D0A673}" dt="2021-07-14T06:36:09.122" v="6566" actId="21"/>
          <ac:spMkLst>
            <pc:docMk/>
            <pc:sldMk cId="3953167461" sldId="278"/>
            <ac:spMk id="7" creationId="{F134F8D4-E8E1-4D4A-8988-8396B1685AA1}"/>
          </ac:spMkLst>
        </pc:spChg>
        <pc:picChg chg="add del mod ord">
          <ac:chgData name="後藤 祥太" userId="9f917c6fb762fcee" providerId="LiveId" clId="{55F0FA55-9BC0-4065-8664-DFC6F3D0A673}" dt="2021-07-14T06:35:48.741" v="6563" actId="478"/>
          <ac:picMkLst>
            <pc:docMk/>
            <pc:sldMk cId="3953167461" sldId="278"/>
            <ac:picMk id="5" creationId="{D4EC4836-D2D3-4BD8-A685-029E6BED0B35}"/>
          </ac:picMkLst>
        </pc:picChg>
        <pc:picChg chg="add mod">
          <ac:chgData name="後藤 祥太" userId="9f917c6fb762fcee" providerId="LiveId" clId="{55F0FA55-9BC0-4065-8664-DFC6F3D0A673}" dt="2021-07-14T06:36:22.015" v="6570" actId="14100"/>
          <ac:picMkLst>
            <pc:docMk/>
            <pc:sldMk cId="3953167461" sldId="278"/>
            <ac:picMk id="9" creationId="{8550A318-D39A-4B90-AEC4-D1BCC7A99E24}"/>
          </ac:picMkLst>
        </pc:picChg>
      </pc:sldChg>
      <pc:sldChg chg="new del setBg">
        <pc:chgData name="後藤 祥太" userId="9f917c6fb762fcee" providerId="LiveId" clId="{55F0FA55-9BC0-4065-8664-DFC6F3D0A673}" dt="2021-07-17T09:23:03.071" v="7960" actId="2696"/>
        <pc:sldMkLst>
          <pc:docMk/>
          <pc:sldMk cId="2208996829" sldId="279"/>
        </pc:sldMkLst>
      </pc:sldChg>
    </pc:docChg>
  </pc:docChgLst>
  <pc:docChgLst>
    <pc:chgData name="後藤 祥太" userId="9f917c6fb762fcee" providerId="LiveId" clId="{6CA6EF94-BC7F-458F-A6F5-B91C91304DD4}"/>
    <pc:docChg chg="custSel addSld modSld">
      <pc:chgData name="後藤 祥太" userId="9f917c6fb762fcee" providerId="LiveId" clId="{6CA6EF94-BC7F-458F-A6F5-B91C91304DD4}" dt="2021-07-02T09:16:47.316" v="3900" actId="20577"/>
      <pc:docMkLst>
        <pc:docMk/>
      </pc:docMkLst>
      <pc:sldChg chg="modSp mod">
        <pc:chgData name="後藤 祥太" userId="9f917c6fb762fcee" providerId="LiveId" clId="{6CA6EF94-BC7F-458F-A6F5-B91C91304DD4}" dt="2021-07-02T09:10:08.275" v="2999" actId="27636"/>
        <pc:sldMkLst>
          <pc:docMk/>
          <pc:sldMk cId="454307419" sldId="268"/>
        </pc:sldMkLst>
        <pc:spChg chg="mod">
          <ac:chgData name="後藤 祥太" userId="9f917c6fb762fcee" providerId="LiveId" clId="{6CA6EF94-BC7F-458F-A6F5-B91C91304DD4}" dt="2021-07-02T09:10:08.275" v="2999" actId="27636"/>
          <ac:spMkLst>
            <pc:docMk/>
            <pc:sldMk cId="454307419" sldId="268"/>
            <ac:spMk id="3" creationId="{CEA93D2E-D8FD-4EF5-8091-DEFF89210436}"/>
          </ac:spMkLst>
        </pc:spChg>
      </pc:sldChg>
      <pc:sldChg chg="modSp mod">
        <pc:chgData name="後藤 祥太" userId="9f917c6fb762fcee" providerId="LiveId" clId="{6CA6EF94-BC7F-458F-A6F5-B91C91304DD4}" dt="2021-07-02T08:37:51.389" v="421" actId="20577"/>
        <pc:sldMkLst>
          <pc:docMk/>
          <pc:sldMk cId="2412259145" sldId="270"/>
        </pc:sldMkLst>
        <pc:spChg chg="mod">
          <ac:chgData name="後藤 祥太" userId="9f917c6fb762fcee" providerId="LiveId" clId="{6CA6EF94-BC7F-458F-A6F5-B91C91304DD4}" dt="2021-07-02T08:37:51.389" v="421" actId="20577"/>
          <ac:spMkLst>
            <pc:docMk/>
            <pc:sldMk cId="2412259145" sldId="270"/>
            <ac:spMk id="3" creationId="{36C41519-F35C-4B5A-B137-D43CB05A4BCA}"/>
          </ac:spMkLst>
        </pc:spChg>
      </pc:sldChg>
      <pc:sldChg chg="modSp mod">
        <pc:chgData name="後藤 祥太" userId="9f917c6fb762fcee" providerId="LiveId" clId="{6CA6EF94-BC7F-458F-A6F5-B91C91304DD4}" dt="2021-07-02T08:44:52.669" v="1150" actId="20577"/>
        <pc:sldMkLst>
          <pc:docMk/>
          <pc:sldMk cId="2188684226" sldId="271"/>
        </pc:sldMkLst>
        <pc:spChg chg="mod">
          <ac:chgData name="後藤 祥太" userId="9f917c6fb762fcee" providerId="LiveId" clId="{6CA6EF94-BC7F-458F-A6F5-B91C91304DD4}" dt="2021-07-02T08:44:52.669" v="1150" actId="20577"/>
          <ac:spMkLst>
            <pc:docMk/>
            <pc:sldMk cId="2188684226" sldId="271"/>
            <ac:spMk id="3" creationId="{6A65BEBF-0C46-4BD1-A422-C6309AB58B64}"/>
          </ac:spMkLst>
        </pc:spChg>
      </pc:sldChg>
      <pc:sldChg chg="modSp mod">
        <pc:chgData name="後藤 祥太" userId="9f917c6fb762fcee" providerId="LiveId" clId="{6CA6EF94-BC7F-458F-A6F5-B91C91304DD4}" dt="2021-07-02T08:56:14.430" v="1658" actId="5793"/>
        <pc:sldMkLst>
          <pc:docMk/>
          <pc:sldMk cId="2453552431" sldId="272"/>
        </pc:sldMkLst>
        <pc:spChg chg="mod">
          <ac:chgData name="後藤 祥太" userId="9f917c6fb762fcee" providerId="LiveId" clId="{6CA6EF94-BC7F-458F-A6F5-B91C91304DD4}" dt="2021-07-02T08:56:14.430" v="1658" actId="5793"/>
          <ac:spMkLst>
            <pc:docMk/>
            <pc:sldMk cId="2453552431" sldId="272"/>
            <ac:spMk id="3" creationId="{342FFBC1-BF5F-4EF0-B401-5B5110351985}"/>
          </ac:spMkLst>
        </pc:spChg>
      </pc:sldChg>
      <pc:sldChg chg="modSp mod">
        <pc:chgData name="後藤 祥太" userId="9f917c6fb762fcee" providerId="LiveId" clId="{6CA6EF94-BC7F-458F-A6F5-B91C91304DD4}" dt="2021-07-02T09:01:29.942" v="2238" actId="20577"/>
        <pc:sldMkLst>
          <pc:docMk/>
          <pc:sldMk cId="1355575455" sldId="273"/>
        </pc:sldMkLst>
        <pc:spChg chg="mod">
          <ac:chgData name="後藤 祥太" userId="9f917c6fb762fcee" providerId="LiveId" clId="{6CA6EF94-BC7F-458F-A6F5-B91C91304DD4}" dt="2021-07-02T09:01:29.942" v="2238" actId="20577"/>
          <ac:spMkLst>
            <pc:docMk/>
            <pc:sldMk cId="1355575455" sldId="273"/>
            <ac:spMk id="3" creationId="{0A3AF031-DC81-41A0-9A7C-7E0990384CFA}"/>
          </ac:spMkLst>
        </pc:spChg>
      </pc:sldChg>
      <pc:sldChg chg="modSp new mod">
        <pc:chgData name="後藤 祥太" userId="9f917c6fb762fcee" providerId="LiveId" clId="{6CA6EF94-BC7F-458F-A6F5-B91C91304DD4}" dt="2021-07-02T09:15:08.258" v="3669" actId="20577"/>
        <pc:sldMkLst>
          <pc:docMk/>
          <pc:sldMk cId="400480870" sldId="274"/>
        </pc:sldMkLst>
        <pc:spChg chg="mod">
          <ac:chgData name="後藤 祥太" userId="9f917c6fb762fcee" providerId="LiveId" clId="{6CA6EF94-BC7F-458F-A6F5-B91C91304DD4}" dt="2021-07-02T09:10:03.555" v="2997"/>
          <ac:spMkLst>
            <pc:docMk/>
            <pc:sldMk cId="400480870" sldId="274"/>
            <ac:spMk id="2" creationId="{D45160AA-D036-47EB-9BAB-D5D705E8EB57}"/>
          </ac:spMkLst>
        </pc:spChg>
        <pc:spChg chg="mod">
          <ac:chgData name="後藤 祥太" userId="9f917c6fb762fcee" providerId="LiveId" clId="{6CA6EF94-BC7F-458F-A6F5-B91C91304DD4}" dt="2021-07-02T09:15:08.258" v="3669" actId="20577"/>
          <ac:spMkLst>
            <pc:docMk/>
            <pc:sldMk cId="400480870" sldId="274"/>
            <ac:spMk id="3" creationId="{97F79202-E9B3-4E00-A9E8-1CE9E95F86A7}"/>
          </ac:spMkLst>
        </pc:spChg>
      </pc:sldChg>
      <pc:sldChg chg="modSp new mod">
        <pc:chgData name="後藤 祥太" userId="9f917c6fb762fcee" providerId="LiveId" clId="{6CA6EF94-BC7F-458F-A6F5-B91C91304DD4}" dt="2021-07-02T09:16:47.316" v="3900" actId="20577"/>
        <pc:sldMkLst>
          <pc:docMk/>
          <pc:sldMk cId="3723628684" sldId="275"/>
        </pc:sldMkLst>
        <pc:spChg chg="mod">
          <ac:chgData name="後藤 祥太" userId="9f917c6fb762fcee" providerId="LiveId" clId="{6CA6EF94-BC7F-458F-A6F5-B91C91304DD4}" dt="2021-07-02T09:15:42.084" v="3680" actId="20577"/>
          <ac:spMkLst>
            <pc:docMk/>
            <pc:sldMk cId="3723628684" sldId="275"/>
            <ac:spMk id="2" creationId="{A27626E5-AB7C-4BFF-9D62-9273D89B8E59}"/>
          </ac:spMkLst>
        </pc:spChg>
        <pc:spChg chg="mod">
          <ac:chgData name="後藤 祥太" userId="9f917c6fb762fcee" providerId="LiveId" clId="{6CA6EF94-BC7F-458F-A6F5-B91C91304DD4}" dt="2021-07-02T09:16:47.316" v="3900" actId="20577"/>
          <ac:spMkLst>
            <pc:docMk/>
            <pc:sldMk cId="3723628684" sldId="275"/>
            <ac:spMk id="3" creationId="{C1B8C514-3DD0-4669-AE96-814297AF9C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683A4-BF72-4CCF-809C-7E3C4520808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88B7F-1ABC-4C3E-9CBB-07668263C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4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41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58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579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96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49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390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97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23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88B7F-1ABC-4C3E-9CBB-07668263C14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17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6620-01E2-47E7-83C1-CC2C4BF0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A28FA-7A18-4251-966A-4C41A1F61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1C7E-21D7-4756-9870-2E847CF3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0076C-0586-4F60-94E6-4BD37740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E0618-4BB9-4D32-9D5A-92FD2F8A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7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E7E0-487F-4D42-B7A8-F20651C28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AC330-88D4-4EE1-A865-400012101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6D8C-9529-45FC-A309-2097A94F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7F0EC-81DA-46E5-947F-5438A7EC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76EB6-8A19-4BA8-A880-B1D66367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E9901-0A73-424E-9D48-833EAB6E0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9E215-17E1-4FAC-8B27-48415E37D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69DFD-5916-43FC-A91C-82AD920D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6511A-AF1B-460E-8DF6-AA037DCA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0884-6608-49D7-95B2-2803144D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53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2850-898E-4178-91A0-D8BC1F24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2FB6-D039-4544-96BA-97889EFCF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BE32F-9BD7-40DE-8277-F1569725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F00E8-7A0E-4567-887F-D61C5D30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51ABB-437A-4E22-A549-B27737BE9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08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D832-B30F-48CD-A072-4EA3C34B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A1243-29BA-4869-8C2B-D7EF62A4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FD748-E332-4992-8BAC-EC470AE3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AAA02-FA02-4056-82FC-07F49407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AAA7E-5547-4FB4-91ED-38F016D7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17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3CC3-3848-4F8F-A3FB-2361EF9F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648F-9BCA-44AD-BD14-8BC787FF9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5168C-8BE1-4FA2-A0A2-6892A40C8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ED528-5D0E-4279-B231-D3C2B9A3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89FDE-4C84-44CA-AE42-39AD61C0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26DAC-980C-4256-8131-14EA28D7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E151-4C47-4C92-99D8-7067E29C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2FE80-B52C-4B81-838C-0103A52BB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05CEF-D26F-4469-B47F-9931CB33B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B52EE-C68B-4F9D-972D-4C3F01764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36A93-C9F4-4695-89F9-F69D558B4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4360E-EDEB-4E39-9E15-C95D0CD0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6E59C-2A08-42B5-81B2-EE84F522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25AF9-6695-40ED-8B53-A492B30E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3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7C90-1E45-4CD8-BF01-8C6671F7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43A49-E497-4263-86CF-89FBAD6D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7B141-7D27-4A8F-B61C-FAE9DDC6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59634-FE5F-4E95-BEF3-6EEFD150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546A6-2B66-4787-91E5-A469D1D4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BDB5A-2F82-4D57-90DB-290EC08D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75C56-69DF-4061-97D6-F4394A8E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E3E6-DA41-46D8-A75B-DC4214752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9D93E-6667-42AA-B5FE-B9EB21023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C5965-3B9F-44FA-8B7A-D2595C07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653B7-DF11-4F12-8280-80FA03CA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6071E-2B26-4767-AA63-A627F9B8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A53A5-C461-4387-9331-46AC7B3F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6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1883-A9CD-4356-A179-04BE6D4F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022A8-D3EF-42B4-9BCB-C40EEED90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E616C-01F7-4B74-8368-87CBE6A09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F3F10-A4AA-4A6F-9C72-C4DB137B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D3ACA-4307-45BB-BF7A-ACBE77DC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D6068-8022-483A-BC9B-CF132F74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5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9989F-8A59-4789-AD46-5606306C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BEC6A-9431-4C89-A512-16879B7A1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77F2A-8EE7-403E-8E74-29D4FF30C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EC54-2BCA-4BCB-AEBF-BB65DCBE8840}" type="datetimeFigureOut">
              <a:rPr kumimoji="1" lang="ja-JP" altLang="en-US" smtClean="0"/>
              <a:t>2021/7/22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52C0D-4287-4335-BFC0-7D91A690C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AD5F-23CA-4D0B-8FB0-1A0B6F530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7DF7-53C1-43E1-9F3E-C3739F8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2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B663-012C-48A7-8E3D-0CB89B81B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Valuing On-the-Ball Actions in Soccer: A Critical Comparison of </a:t>
            </a:r>
            <a:r>
              <a:rPr lang="en-US" altLang="ja-JP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xT</a:t>
            </a:r>
            <a:r>
              <a:rPr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and VAEP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9A3C-7EC0-4F1D-A41F-CB76B8FBB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Maaike</a:t>
            </a:r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Van Roy, Pieter </a:t>
            </a:r>
            <a:r>
              <a:rPr kumimoji="1" lang="en-US" altLang="ja-JP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Robberechts</a:t>
            </a:r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Tom </a:t>
            </a:r>
            <a:r>
              <a:rPr kumimoji="1" lang="en-US" altLang="ja-JP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Decroos</a:t>
            </a:r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Jesse Davis</a:t>
            </a:r>
          </a:p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KU Leuven, Department of Computer Science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544D-5AAD-4ED3-9BB7-D70C3316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Dataset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016EC-B58B-4AE4-A423-BFFCCA490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Event stream data annotates the times and locations of specific events.(e.g. passes, shots, and cards) that occurs in a game.</a:t>
            </a: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Optical tracking data records the locations of the players and the ball multiple times per second.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1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2D2D-0C15-49C3-B65E-03E25B92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Approaches for valuing actions using event stream data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1FE15-C7E5-416A-8499-A47F1FEC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Count-based approaches.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These techniques rate players by assigning a weight to each action type, and calculating a weighting sum of the number of times a player performs each action type during a match.</a:t>
            </a:r>
            <a:endParaRPr lang="en-US" altLang="ja-JP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Expected possession value(EPV) approaches. 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These models value each action that progresses the ball. 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model is an exemplar for this style of approach.</a:t>
            </a:r>
            <a:endParaRPr lang="en-US" altLang="ja-JP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Action-based approaches. 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These approaches value a broader set of actions and take the action and game context into account. VAEP model is an exemplar for this style of approach.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2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97C4-72C4-4DD6-9557-98CCE3DB4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xT</a:t>
            </a:r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model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9BD8-6486-40CA-BB37-58654F08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model is a possession-based Markov model. This modeling approach implies that soccer games are divided into possessions.</a:t>
            </a:r>
          </a:p>
          <a:p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represents each game state by only considering the location of the ball.</a:t>
            </a:r>
          </a:p>
          <a:p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can only value actions that move th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e ball from one zone to another(i.e., passes, dribbles and crosses). Hence, it ignores defensive actions like tackles and interceptions, as well as valuable offensive actions such as take-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within the same zone of the pitch.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2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574F-23BB-4504-8A20-A6B245DE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VAEP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C152-B783-4863-9429-9A956EA98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VAEP uses a much more complex game state representation than </a:t>
            </a:r>
            <a:r>
              <a:rPr kumimoji="1"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xT.</a:t>
            </a:r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It considers the three last actions that happened during the game.</a:t>
            </a:r>
          </a:p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VAEP values an action by looking at the probability of a goal being scored within a finite number of action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s.</a:t>
            </a:r>
          </a:p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VAEP can value ‘failed’ actions accurately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8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C1CAC-9BD2-43E1-A109-3C8C334B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Experimental comparison of action values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8D18E-9DC7-4881-BE9E-E3B292CE0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Backward passes into a team’s own penalty box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First ball progression of counter attacks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Forward dribbles inside the penalty box</a:t>
            </a:r>
            <a:endParaRPr kumimoji="1"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Completed forward passes to the border of the penalty box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7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6DA9604-488B-4CC1-917B-AA5F13974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92" y="2094196"/>
            <a:ext cx="11469701" cy="43059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A805F8-8029-4E1C-9E06-3DD61F9CE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42" y="567255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Results for comparison of action values</a:t>
            </a:r>
            <a:endParaRPr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2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0B7DE4-5918-49BA-A2D9-042750DE8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368" y="1439615"/>
            <a:ext cx="8944246" cy="52778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7F576D-664B-40FF-8DE1-62758225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248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Comparison of top-25 player rankings</a:t>
            </a:r>
            <a:endParaRPr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48641A-A505-4472-AD69-A0B2FBA4D8D5}"/>
              </a:ext>
            </a:extLst>
          </p:cNvPr>
          <p:cNvCxnSpPr>
            <a:cxnSpLocks/>
          </p:cNvCxnSpPr>
          <p:nvPr/>
        </p:nvCxnSpPr>
        <p:spPr>
          <a:xfrm>
            <a:off x="1176841" y="3761551"/>
            <a:ext cx="34946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0B2B94-B776-4227-A791-38CC3D285299}"/>
              </a:ext>
            </a:extLst>
          </p:cNvPr>
          <p:cNvCxnSpPr>
            <a:cxnSpLocks/>
          </p:cNvCxnSpPr>
          <p:nvPr/>
        </p:nvCxnSpPr>
        <p:spPr>
          <a:xfrm>
            <a:off x="5796254" y="5608149"/>
            <a:ext cx="38115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12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B1D23-5E5B-4512-8CA4-9E8A0DFD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Robustness</a:t>
            </a:r>
            <a:endParaRPr kumimoji="1" lang="ja-JP" alt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50A318-D39A-4B90-AEC4-D1BCC7A99E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52" y="1521259"/>
            <a:ext cx="11104691" cy="497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6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2750</TotalTime>
  <Words>384</Words>
  <Application>Microsoft Office PowerPoint</Application>
  <PresentationFormat>Widescreen</PresentationFormat>
  <Paragraphs>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Theme</vt:lpstr>
      <vt:lpstr>Valuing On-the-Ball Actions in Soccer: A Critical Comparison of xT and VAEP</vt:lpstr>
      <vt:lpstr>Dataset</vt:lpstr>
      <vt:lpstr>Approaches for valuing actions using event stream data</vt:lpstr>
      <vt:lpstr>xT model</vt:lpstr>
      <vt:lpstr>VAEP</vt:lpstr>
      <vt:lpstr>Experimental comparison of action values</vt:lpstr>
      <vt:lpstr>Results for comparison of action values</vt:lpstr>
      <vt:lpstr>Comparison of top-25 player rankings</vt:lpstr>
      <vt:lpstr>Robustness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Valuing On-the-Ball Actions in Soccer: A Critical Comparison of xT and VAEP</dc:title>
  <dc:creator>後藤 祥太</dc:creator>
  <cp:lastModifiedBy>後藤 祥太</cp:lastModifiedBy>
  <cp:revision>40</cp:revision>
  <dcterms:created xsi:type="dcterms:W3CDTF">2021-06-30T08:30:29Z</dcterms:created>
  <dcterms:modified xsi:type="dcterms:W3CDTF">2021-07-22T14:17:11Z</dcterms:modified>
</cp:coreProperties>
</file>