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03AC9-4084-48BA-8125-36E6E44D5F49}" v="8" dt="2021-07-08T12:40:58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若菜一保" userId="S::s1260210@o365.u-aizu.ac.jp::64ac792e-b78a-4a43-af7b-7ac4c19dcc4f" providerId="AD" clId="Web-{BCA03AC9-4084-48BA-8125-36E6E44D5F49}"/>
    <pc:docChg chg="modSld">
      <pc:chgData name="若菜一保" userId="S::s1260210@o365.u-aizu.ac.jp::64ac792e-b78a-4a43-af7b-7ac4c19dcc4f" providerId="AD" clId="Web-{BCA03AC9-4084-48BA-8125-36E6E44D5F49}" dt="2021-07-08T12:40:58.801" v="5" actId="1076"/>
      <pc:docMkLst>
        <pc:docMk/>
      </pc:docMkLst>
      <pc:sldChg chg="modSp">
        <pc:chgData name="若菜一保" userId="S::s1260210@o365.u-aizu.ac.jp::64ac792e-b78a-4a43-af7b-7ac4c19dcc4f" providerId="AD" clId="Web-{BCA03AC9-4084-48BA-8125-36E6E44D5F49}" dt="2021-07-08T12:40:58.801" v="5" actId="1076"/>
        <pc:sldMkLst>
          <pc:docMk/>
          <pc:sldMk cId="1728593030" sldId="256"/>
        </pc:sldMkLst>
        <pc:spChg chg="mod">
          <ac:chgData name="若菜一保" userId="S::s1260210@o365.u-aizu.ac.jp::64ac792e-b78a-4a43-af7b-7ac4c19dcc4f" providerId="AD" clId="Web-{BCA03AC9-4084-48BA-8125-36E6E44D5F49}" dt="2021-07-08T12:40:58.801" v="5" actId="1076"/>
          <ac:spMkLst>
            <pc:docMk/>
            <pc:sldMk cId="1728593030" sldId="256"/>
            <ac:spMk id="2" creationId="{CE7F87ED-DBE4-0B4C-B038-E8991D5B69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F87ED-DBE4-0B4C-B038-E8991D5B6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270" y="823874"/>
            <a:ext cx="6337575" cy="2268559"/>
          </a:xfrm>
        </p:spPr>
        <p:txBody>
          <a:bodyPr>
            <a:normAutofit fontScale="90000"/>
          </a:bodyPr>
          <a:lstStyle/>
          <a:p>
            <a:r>
              <a:rPr lang="en-US">
                <a:ea typeface="+mj-lt"/>
                <a:cs typeface="+mj-lt"/>
              </a:rPr>
              <a:t>Applying Hybrid Reward Architecture to a Fighting Game AI </a:t>
            </a:r>
            <a:endParaRPr lang="ja-JP">
              <a:ea typeface="+mj-lt"/>
              <a:cs typeface="+mj-lt"/>
            </a:endParaRPr>
          </a:p>
          <a:p>
            <a:endParaRPr lang="en-US" altLang="ja-JP">
              <a:ea typeface="ＭＳ Ｐゴシック"/>
              <a:cs typeface="Arial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E3C836-F2C5-CA46-8192-908438F11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8398" y="4563277"/>
            <a:ext cx="5357600" cy="1160213"/>
          </a:xfrm>
        </p:spPr>
        <p:txBody>
          <a:bodyPr/>
          <a:lstStyle/>
          <a:p>
            <a:r>
              <a:rPr kumimoji="1" lang="en-US" altLang="ja-JP" err="1"/>
              <a:t>Ippo</a:t>
            </a:r>
            <a:r>
              <a:rPr kumimoji="1" lang="en-US" altLang="ja-JP"/>
              <a:t> </a:t>
            </a:r>
            <a:r>
              <a:rPr kumimoji="1" lang="en-US" altLang="ja-JP" err="1"/>
              <a:t>wakana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59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6E2CF1-08AD-0E4D-841D-93E09CC8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685B68-0939-5946-9AC6-4ADA0FEE9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Use “Hybrid Reward Architecture”</a:t>
            </a:r>
          </a:p>
          <a:p>
            <a:r>
              <a:rPr lang="en-US" altLang="ja-JP"/>
              <a:t>Using HRA, Perfect score of 999990 in Pac-man</a:t>
            </a:r>
          </a:p>
          <a:p>
            <a:r>
              <a:rPr lang="en-US" altLang="ja-JP"/>
              <a:t>Deep-Q-Network couldn't win the pros in fighting game</a:t>
            </a:r>
          </a:p>
          <a:p>
            <a:r>
              <a:rPr kumimoji="1" lang="en-US" altLang="ja-JP"/>
              <a:t>Trying HRA in fighting game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2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105027-9112-6E48-9E28-676EDC33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What is HRA?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5348F0-6605-B94F-AD25-A01B05021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Weigh environmental reward functions to some reward functions</a:t>
            </a:r>
          </a:p>
          <a:p>
            <a:r>
              <a:rPr lang="en" altLang="ja-JP"/>
              <a:t>Behavioral value function converges quickly</a:t>
            </a:r>
            <a:endParaRPr lang="en-US" altLang="ja-JP"/>
          </a:p>
          <a:p>
            <a:r>
              <a:rPr kumimoji="1" lang="en-US" altLang="ja-JP"/>
              <a:t>Define</a:t>
            </a:r>
            <a:r>
              <a:rPr kumimoji="1" lang="ja-JP" altLang="en-US"/>
              <a:t> </a:t>
            </a:r>
            <a:r>
              <a:rPr kumimoji="1" lang="en-US" altLang="ja-JP"/>
              <a:t>Reward function</a:t>
            </a:r>
            <a:br>
              <a:rPr kumimoji="1" lang="en-US" altLang="ja-JP"/>
            </a:br>
            <a:r>
              <a:rPr kumimoji="1" lang="en-US" altLang="ja-JP"/>
              <a:t>RHRA = Reward(offence)t + Reward(defense)t</a:t>
            </a:r>
            <a:br>
              <a:rPr lang="en-US" altLang="ja-JP"/>
            </a:br>
            <a:r>
              <a:rPr lang="en-US" altLang="ja-JP"/>
              <a:t>	Reward(offence)t = </a:t>
            </a:r>
            <a:r>
              <a:rPr lang="en-US" altLang="ja-JP" err="1"/>
              <a:t>HPopp</a:t>
            </a:r>
            <a:r>
              <a:rPr lang="en-US" altLang="ja-JP"/>
              <a:t>(t) – </a:t>
            </a:r>
            <a:r>
              <a:rPr lang="en-US" altLang="ja-JP" err="1"/>
              <a:t>HPopp</a:t>
            </a:r>
            <a:r>
              <a:rPr lang="en-US" altLang="ja-JP"/>
              <a:t>(t+1) </a:t>
            </a:r>
            <a:br>
              <a:rPr lang="en-US" altLang="ja-JP"/>
            </a:br>
            <a:r>
              <a:rPr lang="en-US" altLang="ja-JP"/>
              <a:t>	Reward(</a:t>
            </a:r>
            <a:r>
              <a:rPr lang="en-US" altLang="ja-JP" err="1"/>
              <a:t>defence</a:t>
            </a:r>
            <a:r>
              <a:rPr lang="en-US" altLang="ja-JP"/>
              <a:t>)t = </a:t>
            </a:r>
            <a:r>
              <a:rPr lang="en-US" altLang="ja-JP" err="1"/>
              <a:t>HPself</a:t>
            </a:r>
            <a:r>
              <a:rPr lang="en-US" altLang="ja-JP"/>
              <a:t>(t+1) – </a:t>
            </a:r>
            <a:r>
              <a:rPr lang="en-US" altLang="ja-JP" err="1"/>
              <a:t>HPself</a:t>
            </a:r>
            <a:r>
              <a:rPr lang="en-US" altLang="ja-JP"/>
              <a:t>(t)</a:t>
            </a:r>
          </a:p>
        </p:txBody>
      </p:sp>
    </p:spTree>
    <p:extLst>
      <p:ext uri="{BB962C8B-B14F-4D97-AF65-F5344CB8AC3E}">
        <p14:creationId xmlns:p14="http://schemas.microsoft.com/office/powerpoint/2010/main" val="267906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AB871-DEEB-2E48-94A6-8B0F4D5E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Network Architecture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84FFDF-C0B4-914C-A00A-7A4F55051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This work is determined based on empirical results</a:t>
            </a:r>
          </a:p>
          <a:p>
            <a:r>
              <a:rPr kumimoji="1" lang="en-US" altLang="ja-JP"/>
              <a:t>There are 40 actions</a:t>
            </a:r>
          </a:p>
          <a:p>
            <a:r>
              <a:rPr lang="en" altLang="ja-JP"/>
              <a:t>The game information such as HP, Energy and coordinates of the AI and the opponent.</a:t>
            </a:r>
            <a:br>
              <a:rPr lang="en" altLang="ja-JP"/>
            </a:br>
            <a:r>
              <a:rPr lang="en" altLang="ja-JP"/>
              <a:t>- Self information: Max 56</a:t>
            </a:r>
            <a:br>
              <a:rPr lang="en" altLang="ja-JP"/>
            </a:br>
            <a:r>
              <a:rPr lang="en" altLang="ja-JP"/>
              <a:t>- Opponent information</a:t>
            </a:r>
            <a:r>
              <a:rPr lang="en-US" altLang="ja-JP"/>
              <a:t>: Max 56</a:t>
            </a:r>
            <a:br>
              <a:rPr lang="en-US" altLang="ja-JP"/>
            </a:br>
            <a:r>
              <a:rPr lang="en-US" altLang="ja-JP"/>
              <a:t>- Projectile information: Max 4</a:t>
            </a:r>
            <a:endParaRPr lang="en" altLang="ja-JP"/>
          </a:p>
        </p:txBody>
      </p:sp>
    </p:spTree>
    <p:extLst>
      <p:ext uri="{BB962C8B-B14F-4D97-AF65-F5344CB8AC3E}">
        <p14:creationId xmlns:p14="http://schemas.microsoft.com/office/powerpoint/2010/main" val="3657833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page2image2565195344">
            <a:extLst>
              <a:ext uri="{FF2B5EF4-FFF2-40B4-BE49-F238E27FC236}">
                <a16:creationId xmlns:a16="http://schemas.microsoft.com/office/drawing/2014/main" id="{8DBFB9BC-4A8F-6B41-8BA1-890DFD0B61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36" y="525517"/>
            <a:ext cx="10052005" cy="566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4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5D591-E050-D340-B4D6-CC988FC1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Training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D4D483-6FC1-5346-AC04-83985282E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Training partner is 2015 champion Machete</a:t>
            </a:r>
            <a:br>
              <a:rPr lang="en-US" altLang="ja-JP"/>
            </a:br>
            <a:r>
              <a:rPr lang="en-US" altLang="ja-JP"/>
              <a:t>- 1400 rounds</a:t>
            </a:r>
          </a:p>
          <a:p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89919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0EB32A-402D-C247-97CB-6EAFBC48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Result(in 2018)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03412-1172-4241-A85C-3A200412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341642"/>
            <a:ext cx="7796540" cy="3997828"/>
          </a:xfrm>
        </p:spPr>
        <p:txBody>
          <a:bodyPr/>
          <a:lstStyle/>
          <a:p>
            <a:r>
              <a:rPr kumimoji="1" lang="en-US" altLang="ja-JP"/>
              <a:t>At first lose to DQN</a:t>
            </a:r>
          </a:p>
          <a:p>
            <a:r>
              <a:rPr lang="en-US" altLang="ja-JP"/>
              <a:t>Win at the end</a:t>
            </a:r>
            <a:endParaRPr kumimoji="1" lang="ja-JP" altLang="en-US"/>
          </a:p>
        </p:txBody>
      </p:sp>
      <p:pic>
        <p:nvPicPr>
          <p:cNvPr id="1025" name="Picture 1" descr="page4image37850784">
            <a:extLst>
              <a:ext uri="{FF2B5EF4-FFF2-40B4-BE49-F238E27FC236}">
                <a16:creationId xmlns:a16="http://schemas.microsoft.com/office/drawing/2014/main" id="{168EC1D0-6A16-944B-BBD4-E92F3216A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017" y="3429000"/>
            <a:ext cx="2742093" cy="308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4image37861184">
            <a:extLst>
              <a:ext uri="{FF2B5EF4-FFF2-40B4-BE49-F238E27FC236}">
                <a16:creationId xmlns:a16="http://schemas.microsoft.com/office/drawing/2014/main" id="{745DD16F-4B34-5D48-9857-1E03A8F45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419" y="3480261"/>
            <a:ext cx="4666593" cy="303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75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42F9D-DA98-5B42-9DD3-ABB24EFD4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Improve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01BBAE-E2E7-334D-A648-E3452B4CF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Add head</a:t>
            </a:r>
          </a:p>
          <a:p>
            <a:r>
              <a:rPr lang="en-US" altLang="ja-JP"/>
              <a:t>More training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541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マディソン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マディソン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マディソン</vt:lpstr>
      <vt:lpstr>Applying Hybrid Reward Architecture to a Fighting Game AI  </vt:lpstr>
      <vt:lpstr>Introduction</vt:lpstr>
      <vt:lpstr>What is HRA?</vt:lpstr>
      <vt:lpstr>Network Architecture</vt:lpstr>
      <vt:lpstr>PowerPoint Presentation</vt:lpstr>
      <vt:lpstr>Training</vt:lpstr>
      <vt:lpstr>Result(in 2018)</vt:lpstr>
      <vt:lpstr>Improve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若菜 一保</dc:creator>
  <cp:revision>1</cp:revision>
  <dcterms:created xsi:type="dcterms:W3CDTF">2021-07-07T00:27:57Z</dcterms:created>
  <dcterms:modified xsi:type="dcterms:W3CDTF">2021-07-08T12:41:23Z</dcterms:modified>
</cp:coreProperties>
</file>